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56" r:id="rId3"/>
    <p:sldId id="258" r:id="rId5"/>
    <p:sldId id="259" r:id="rId6"/>
    <p:sldId id="260" r:id="rId7"/>
    <p:sldId id="263" r:id="rId8"/>
    <p:sldId id="264" r:id="rId9"/>
    <p:sldId id="265" r:id="rId10"/>
    <p:sldId id="261" r:id="rId11"/>
    <p:sldId id="262" r:id="rId12"/>
    <p:sldId id="269" r:id="rId13"/>
    <p:sldId id="273" r:id="rId14"/>
    <p:sldId id="257"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F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288" y="90"/>
      </p:cViewPr>
      <p:guideLst>
        <p:guide orient="horz" pos="2189"/>
        <p:guide pos="37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C3CAEE-4674-479C-A4F8-69A30668DE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08ABA9-0383-4799-8438-05402F17D0D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08ABA9-0383-4799-8438-05402F17D0D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CF6E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flipH="1">
            <a:off x="0" y="0"/>
            <a:ext cx="12191998" cy="6858000"/>
          </a:xfrm>
          <a:prstGeom prst="rect">
            <a:avLst/>
          </a:prstGeom>
        </p:spPr>
      </p:pic>
      <p:sp>
        <p:nvSpPr>
          <p:cNvPr id="5" name="文本框 4"/>
          <p:cNvSpPr txBox="1"/>
          <p:nvPr/>
        </p:nvSpPr>
        <p:spPr>
          <a:xfrm>
            <a:off x="2796203" y="3857291"/>
            <a:ext cx="7600951" cy="829945"/>
          </a:xfrm>
          <a:prstGeom prst="rect">
            <a:avLst/>
          </a:prstGeom>
          <a:solidFill>
            <a:srgbClr val="DCF6E9"/>
          </a:solid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zh-CN" altLang="en-US" sz="4800" dirty="0">
                <a:solidFill>
                  <a:schemeClr val="tx1">
                    <a:lumMod val="95000"/>
                    <a:lumOff val="5000"/>
                  </a:schemeClr>
                </a:solidFill>
                <a:latin typeface="Impact" panose="020B0806030902050204" pitchFamily="34" charset="0"/>
                <a:ea typeface="微软雅黑" panose="020B0503020204020204" pitchFamily="34" charset="-122"/>
              </a:rPr>
              <a:t>小熊便利店管理系统</a:t>
            </a:r>
            <a:endParaRPr lang="zh-CN" altLang="en-US" sz="48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6" name="矩形 23"/>
          <p:cNvSpPr>
            <a:spLocks noChangeArrowheads="1"/>
          </p:cNvSpPr>
          <p:nvPr/>
        </p:nvSpPr>
        <p:spPr bwMode="auto">
          <a:xfrm>
            <a:off x="4297346" y="4837066"/>
            <a:ext cx="4598667" cy="461665"/>
          </a:xfrm>
          <a:prstGeom prst="rect">
            <a:avLst/>
          </a:prstGeom>
          <a:noFill/>
          <a:ln>
            <a:noFill/>
          </a:ln>
        </p:spPr>
        <p:txBody>
          <a:bodyPr wrap="square">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THIS IS A ART TEMPLATE ,THE TEMPLATE DESIGN BY JERRY. THANK YOU WATCHING THIS ONE.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3"/>
          <p:cNvSpPr txBox="1">
            <a:spLocks noChangeArrowheads="1"/>
          </p:cNvSpPr>
          <p:nvPr/>
        </p:nvSpPr>
        <p:spPr bwMode="auto">
          <a:xfrm>
            <a:off x="7138035" y="4965065"/>
            <a:ext cx="432054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zh-CN" sz="1600" b="1" dirty="0">
              <a:latin typeface="微软雅黑" panose="020B0503020204020204" pitchFamily="34" charset="-122"/>
              <a:ea typeface="微软雅黑" panose="020B0503020204020204" pitchFamily="34" charset="-122"/>
            </a:endParaRPr>
          </a:p>
          <a:p>
            <a:pPr eaLnBrk="1" hangingPunct="1"/>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汇报人</a:t>
            </a:r>
            <a:r>
              <a:rPr lang="zh-CN" altLang="en-US" sz="1600" b="1" dirty="0" smtClean="0">
                <a:latin typeface="微软雅黑" panose="020B0503020204020204" pitchFamily="34" charset="-122"/>
                <a:ea typeface="微软雅黑" panose="020B0503020204020204" pitchFamily="34" charset="-122"/>
              </a:rPr>
              <a:t>：易炜欣 李明秀 周涛 黄修林 李竞先</a:t>
            </a:r>
            <a:endParaRPr lang="zh-CN" altLang="en-US" sz="1600" b="1" dirty="0" smtClean="0">
              <a:latin typeface="微软雅黑" panose="020B0503020204020204" pitchFamily="34" charset="-122"/>
              <a:ea typeface="微软雅黑" panose="020B0503020204020204" pitchFamily="34" charset="-122"/>
            </a:endParaRPr>
          </a:p>
          <a:p>
            <a:pPr eaLnBrk="1" hangingPunct="1"/>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3795533" y="1295070"/>
            <a:ext cx="4726678" cy="4543425"/>
          </a:xfrm>
          <a:prstGeom prst="rect">
            <a:avLst/>
          </a:prstGeom>
        </p:spPr>
      </p:pic>
      <p:sp>
        <p:nvSpPr>
          <p:cNvPr id="5" name="TextBox 13"/>
          <p:cNvSpPr txBox="1"/>
          <p:nvPr/>
        </p:nvSpPr>
        <p:spPr>
          <a:xfrm>
            <a:off x="320739" y="1294594"/>
            <a:ext cx="3051249" cy="645160"/>
          </a:xfrm>
          <a:prstGeom prst="rect">
            <a:avLst/>
          </a:prstGeom>
          <a:noFill/>
        </p:spPr>
        <p:txBody>
          <a:bodyPr wrap="square" rtlCol="0">
            <a:spAutoFit/>
          </a:bodyPr>
          <a:lstStyle/>
          <a:p>
            <a:pPr algn="ctr">
              <a:lnSpc>
                <a:spcPct val="150000"/>
              </a:lnSpc>
              <a:buClr>
                <a:srgbClr val="CC0099"/>
              </a:buClr>
            </a:pPr>
            <a:r>
              <a:rPr lang="en-US" altLang="id-ID" sz="2400" b="1">
                <a:solidFill>
                  <a:schemeClr val="accent1"/>
                </a:solidFill>
                <a:effectLst>
                  <a:outerShdw blurRad="38100" dist="25400" dir="5400000" algn="ctr" rotWithShape="0">
                    <a:srgbClr val="6E747A">
                      <a:alpha val="43000"/>
                    </a:srgbClr>
                  </a:outerShdw>
                </a:effectLst>
                <a:sym typeface="+mn-ea"/>
              </a:rPr>
              <a:t>part 1</a:t>
            </a:r>
            <a:endParaRPr lang="en-US" altLang="id-ID" sz="24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endParaRPr>
          </a:p>
        </p:txBody>
      </p:sp>
      <p:sp>
        <p:nvSpPr>
          <p:cNvPr id="6" name="TextBox 13"/>
          <p:cNvSpPr txBox="1"/>
          <p:nvPr/>
        </p:nvSpPr>
        <p:spPr>
          <a:xfrm>
            <a:off x="8522185" y="1434929"/>
            <a:ext cx="3051249" cy="922020"/>
          </a:xfrm>
          <a:prstGeom prst="rect">
            <a:avLst/>
          </a:prstGeom>
          <a:noFill/>
        </p:spPr>
        <p:txBody>
          <a:bodyPr wrap="square" rtlCol="0">
            <a:spAutoFit/>
          </a:bodyPr>
          <a:lstStyle/>
          <a:p>
            <a:pPr algn="ctr">
              <a:lnSpc>
                <a:spcPct val="150000"/>
              </a:lnSpc>
              <a:buClr>
                <a:srgbClr val="CC0099"/>
              </a:buClr>
            </a:pPr>
            <a:r>
              <a:rPr lang="en-US" altLang="id-ID" sz="2400" b="1">
                <a:solidFill>
                  <a:schemeClr val="accent1"/>
                </a:solidFill>
                <a:effectLst>
                  <a:outerShdw blurRad="38100" dist="25400" dir="5400000" algn="ctr" rotWithShape="0">
                    <a:srgbClr val="6E747A">
                      <a:alpha val="43000"/>
                    </a:srgbClr>
                  </a:outerShdw>
                </a:effectLst>
                <a:sym typeface="+mn-ea"/>
              </a:rPr>
              <a:t>part 2</a:t>
            </a:r>
            <a:endParaRPr lang="en-US" altLang="id-ID" sz="2400" b="1">
              <a:solidFill>
                <a:schemeClr val="accent1"/>
              </a:solidFill>
              <a:effectLst>
                <a:outerShdw blurRad="38100" dist="25400" dir="5400000" algn="ctr" rotWithShape="0">
                  <a:srgbClr val="6E747A">
                    <a:alpha val="43000"/>
                  </a:srgbClr>
                </a:outerShdw>
              </a:effectLst>
            </a:endParaRPr>
          </a:p>
          <a:p>
            <a:pPr algn="ctr">
              <a:lnSpc>
                <a:spcPct val="150000"/>
              </a:lnSpc>
              <a:buClr>
                <a:srgbClr val="CC0099"/>
              </a:buClr>
            </a:pPr>
            <a:r>
              <a:rPr lang="en-US" altLang="id-ID" sz="1200" b="1">
                <a:sym typeface="+mn-ea"/>
              </a:rPr>
              <a:t> </a:t>
            </a:r>
            <a:endParaRPr lang="en-US" altLang="zh-CN" sz="1200" dirty="0">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727710" y="2050415"/>
            <a:ext cx="2644140" cy="3415030"/>
          </a:xfrm>
          <a:prstGeom prst="rect">
            <a:avLst/>
          </a:prstGeom>
          <a:noFill/>
        </p:spPr>
        <p:txBody>
          <a:bodyPr wrap="square" rtlCol="0">
            <a:spAutoFit/>
            <a:scene3d>
              <a:camera prst="orthographicFront"/>
              <a:lightRig rig="threePt" dir="t"/>
            </a:scene3d>
          </a:bodyPr>
          <a:p>
            <a:r>
              <a:rPr lang="zh-CN" altLang="en-US" sz="2400">
                <a:solidFill>
                  <a:schemeClr val="accent1"/>
                </a:solidFill>
                <a:effectLst>
                  <a:outerShdw blurRad="38100" dist="25400" dir="5400000" algn="ctr" rotWithShape="0">
                    <a:srgbClr val="6E747A">
                      <a:alpha val="43000"/>
                    </a:srgbClr>
                  </a:outerShdw>
                </a:effectLst>
                <a:sym typeface="+mn-ea"/>
              </a:rPr>
              <a:t>便利店管理系统在历时九天已基本完成，实现了便利店管理系统的基本功能，并且有美观的界面，操作方便快速，基本实现了便利店所需要的功能。</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8789670" y="2275840"/>
            <a:ext cx="2516505" cy="2306955"/>
          </a:xfrm>
          <a:prstGeom prst="rect">
            <a:avLst/>
          </a:prstGeom>
          <a:noFill/>
        </p:spPr>
        <p:txBody>
          <a:bodyPr wrap="square" rtlCol="0">
            <a:spAutoFit/>
          </a:bodyPr>
          <a:p>
            <a:r>
              <a:rPr lang="zh-CN" altLang="en-US" sz="2400">
                <a:solidFill>
                  <a:schemeClr val="accent1"/>
                </a:solidFill>
                <a:effectLst>
                  <a:outerShdw blurRad="38100" dist="25400" dir="5400000" algn="ctr" rotWithShape="0">
                    <a:srgbClr val="6E747A">
                      <a:alpha val="43000"/>
                    </a:srgbClr>
                  </a:outerShdw>
                </a:effectLst>
                <a:sym typeface="+mn-ea"/>
              </a:rPr>
              <a:t>操作简单，在界面上点击所要的操作，便可进入到具体的操作中。功能齐全，视觉享受。</a:t>
            </a:r>
            <a:endParaRPr lang="zh-CN" altLang="en-US" sz="240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6" presetClass="entr" presetSubtype="0" fill="hold" grpId="0" nodeType="with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wipe(down)">
                                      <p:cBhvr>
                                        <p:cTn id="11" dur="580">
                                          <p:stCondLst>
                                            <p:cond delay="0"/>
                                          </p:stCondLst>
                                        </p:cTn>
                                        <p:tgtEl>
                                          <p:spTgt spid="6"/>
                                        </p:tgtEl>
                                      </p:cBhvr>
                                    </p:animEffect>
                                    <p:anim calcmode="lin" valueType="num">
                                      <p:cBhvr>
                                        <p:cTn id="1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gtEl>
                                      </p:cBhvr>
                                      <p:to x="100000" y="60000"/>
                                    </p:animScale>
                                    <p:animScale>
                                      <p:cBhvr>
                                        <p:cTn id="18" dur="166" decel="50000">
                                          <p:stCondLst>
                                            <p:cond delay="676"/>
                                          </p:stCondLst>
                                        </p:cTn>
                                        <p:tgtEl>
                                          <p:spTgt spid="6"/>
                                        </p:tgtEl>
                                      </p:cBhvr>
                                      <p:to x="100000" y="100000"/>
                                    </p:animScale>
                                    <p:animScale>
                                      <p:cBhvr>
                                        <p:cTn id="19" dur="26">
                                          <p:stCondLst>
                                            <p:cond delay="1312"/>
                                          </p:stCondLst>
                                        </p:cTn>
                                        <p:tgtEl>
                                          <p:spTgt spid="6"/>
                                        </p:tgtEl>
                                      </p:cBhvr>
                                      <p:to x="100000" y="80000"/>
                                    </p:animScale>
                                    <p:animScale>
                                      <p:cBhvr>
                                        <p:cTn id="20" dur="166" decel="50000">
                                          <p:stCondLst>
                                            <p:cond delay="1338"/>
                                          </p:stCondLst>
                                        </p:cTn>
                                        <p:tgtEl>
                                          <p:spTgt spid="6"/>
                                        </p:tgtEl>
                                      </p:cBhvr>
                                      <p:to x="100000" y="100000"/>
                                    </p:animScale>
                                    <p:animScale>
                                      <p:cBhvr>
                                        <p:cTn id="21" dur="26">
                                          <p:stCondLst>
                                            <p:cond delay="1642"/>
                                          </p:stCondLst>
                                        </p:cTn>
                                        <p:tgtEl>
                                          <p:spTgt spid="6"/>
                                        </p:tgtEl>
                                      </p:cBhvr>
                                      <p:to x="100000" y="90000"/>
                                    </p:animScale>
                                    <p:animScale>
                                      <p:cBhvr>
                                        <p:cTn id="22" dur="166" decel="50000">
                                          <p:stCondLst>
                                            <p:cond delay="1668"/>
                                          </p:stCondLst>
                                        </p:cTn>
                                        <p:tgtEl>
                                          <p:spTgt spid="6"/>
                                        </p:tgtEl>
                                      </p:cBhvr>
                                      <p:to x="100000" y="100000"/>
                                    </p:animScale>
                                    <p:animScale>
                                      <p:cBhvr>
                                        <p:cTn id="23" dur="26">
                                          <p:stCondLst>
                                            <p:cond delay="1808"/>
                                          </p:stCondLst>
                                        </p:cTn>
                                        <p:tgtEl>
                                          <p:spTgt spid="6"/>
                                        </p:tgtEl>
                                      </p:cBhvr>
                                      <p:to x="100000" y="95000"/>
                                    </p:animScale>
                                    <p:animScale>
                                      <p:cBhvr>
                                        <p:cTn id="24" dur="166" decel="50000">
                                          <p:stCondLst>
                                            <p:cond delay="1834"/>
                                          </p:stCondLst>
                                        </p:cTn>
                                        <p:tgtEl>
                                          <p:spTgt spid="6"/>
                                        </p:tgtEl>
                                      </p:cBhvr>
                                      <p:to x="100000" y="100000"/>
                                    </p:animScale>
                                  </p:childTnLst>
                                </p:cTn>
                              </p:par>
                              <p:par>
                                <p:cTn id="25" presetID="26"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wipe(down)">
                                      <p:cBhvr>
                                        <p:cTn id="27" dur="580">
                                          <p:stCondLst>
                                            <p:cond delay="0"/>
                                          </p:stCondLst>
                                        </p:cTn>
                                        <p:tgtEl>
                                          <p:spTgt spid="5"/>
                                        </p:tgtEl>
                                      </p:cBhvr>
                                    </p:animEffect>
                                    <p:anim calcmode="lin" valueType="num">
                                      <p:cBhvr>
                                        <p:cTn id="2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3" dur="26">
                                          <p:stCondLst>
                                            <p:cond delay="650"/>
                                          </p:stCondLst>
                                        </p:cTn>
                                        <p:tgtEl>
                                          <p:spTgt spid="5"/>
                                        </p:tgtEl>
                                      </p:cBhvr>
                                      <p:to x="100000" y="60000"/>
                                    </p:animScale>
                                    <p:animScale>
                                      <p:cBhvr>
                                        <p:cTn id="34" dur="166" decel="50000">
                                          <p:stCondLst>
                                            <p:cond delay="676"/>
                                          </p:stCondLst>
                                        </p:cTn>
                                        <p:tgtEl>
                                          <p:spTgt spid="5"/>
                                        </p:tgtEl>
                                      </p:cBhvr>
                                      <p:to x="100000" y="100000"/>
                                    </p:animScale>
                                    <p:animScale>
                                      <p:cBhvr>
                                        <p:cTn id="35" dur="26">
                                          <p:stCondLst>
                                            <p:cond delay="1312"/>
                                          </p:stCondLst>
                                        </p:cTn>
                                        <p:tgtEl>
                                          <p:spTgt spid="5"/>
                                        </p:tgtEl>
                                      </p:cBhvr>
                                      <p:to x="100000" y="80000"/>
                                    </p:animScale>
                                    <p:animScale>
                                      <p:cBhvr>
                                        <p:cTn id="36" dur="166" decel="50000">
                                          <p:stCondLst>
                                            <p:cond delay="1338"/>
                                          </p:stCondLst>
                                        </p:cTn>
                                        <p:tgtEl>
                                          <p:spTgt spid="5"/>
                                        </p:tgtEl>
                                      </p:cBhvr>
                                      <p:to x="100000" y="100000"/>
                                    </p:animScale>
                                    <p:animScale>
                                      <p:cBhvr>
                                        <p:cTn id="37" dur="26">
                                          <p:stCondLst>
                                            <p:cond delay="1642"/>
                                          </p:stCondLst>
                                        </p:cTn>
                                        <p:tgtEl>
                                          <p:spTgt spid="5"/>
                                        </p:tgtEl>
                                      </p:cBhvr>
                                      <p:to x="100000" y="90000"/>
                                    </p:animScale>
                                    <p:animScale>
                                      <p:cBhvr>
                                        <p:cTn id="38" dur="166" decel="50000">
                                          <p:stCondLst>
                                            <p:cond delay="1668"/>
                                          </p:stCondLst>
                                        </p:cTn>
                                        <p:tgtEl>
                                          <p:spTgt spid="5"/>
                                        </p:tgtEl>
                                      </p:cBhvr>
                                      <p:to x="100000" y="100000"/>
                                    </p:animScale>
                                    <p:animScale>
                                      <p:cBhvr>
                                        <p:cTn id="39" dur="26">
                                          <p:stCondLst>
                                            <p:cond delay="1808"/>
                                          </p:stCondLst>
                                        </p:cTn>
                                        <p:tgtEl>
                                          <p:spTgt spid="5"/>
                                        </p:tgtEl>
                                      </p:cBhvr>
                                      <p:to x="100000" y="95000"/>
                                    </p:animScale>
                                    <p:animScale>
                                      <p:cBhvr>
                                        <p:cTn id="4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625947" y="1364342"/>
            <a:ext cx="8277001" cy="5493658"/>
          </a:xfrm>
          <a:prstGeom prst="rect">
            <a:avLst/>
          </a:prstGeom>
        </p:spPr>
      </p:pic>
      <p:sp>
        <p:nvSpPr>
          <p:cNvPr id="5" name="TextBox 13"/>
          <p:cNvSpPr txBox="1"/>
          <p:nvPr/>
        </p:nvSpPr>
        <p:spPr>
          <a:xfrm>
            <a:off x="680784" y="1007574"/>
            <a:ext cx="3051249" cy="645160"/>
          </a:xfrm>
          <a:prstGeom prst="rect">
            <a:avLst/>
          </a:prstGeom>
          <a:noFill/>
        </p:spPr>
        <p:txBody>
          <a:bodyPr wrap="square" rtlCol="0">
            <a:spAutoFit/>
          </a:bodyPr>
          <a:lstStyle/>
          <a:p>
            <a:pPr algn="ctr">
              <a:lnSpc>
                <a:spcPct val="150000"/>
              </a:lnSpc>
              <a:buClr>
                <a:srgbClr val="CC0099"/>
              </a:buClr>
            </a:pPr>
            <a:r>
              <a:rPr lang="en-US" altLang="id-ID" sz="2400" b="1">
                <a:solidFill>
                  <a:schemeClr val="accent1"/>
                </a:solidFill>
                <a:effectLst>
                  <a:outerShdw blurRad="38100" dist="25400" dir="5400000" algn="ctr" rotWithShape="0">
                    <a:srgbClr val="6E747A">
                      <a:alpha val="43000"/>
                    </a:srgbClr>
                  </a:outerShdw>
                </a:effectLst>
                <a:sym typeface="+mn-ea"/>
              </a:rPr>
              <a:t>part 3</a:t>
            </a:r>
            <a:endParaRPr lang="en-US" altLang="id-ID" sz="24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sym typeface="+mn-ea"/>
            </a:endParaRPr>
          </a:p>
        </p:txBody>
      </p:sp>
      <p:sp>
        <p:nvSpPr>
          <p:cNvPr id="6" name="TextBox 13"/>
          <p:cNvSpPr txBox="1"/>
          <p:nvPr/>
        </p:nvSpPr>
        <p:spPr>
          <a:xfrm>
            <a:off x="8345020" y="1149814"/>
            <a:ext cx="3051249" cy="1198880"/>
          </a:xfrm>
          <a:prstGeom prst="rect">
            <a:avLst/>
          </a:prstGeom>
          <a:noFill/>
        </p:spPr>
        <p:txBody>
          <a:bodyPr wrap="square" rtlCol="0">
            <a:spAutoFit/>
            <a:scene3d>
              <a:camera prst="orthographicFront"/>
              <a:lightRig rig="threePt" dir="t"/>
            </a:scene3d>
          </a:bodyPr>
          <a:lstStyle/>
          <a:p>
            <a:pPr algn="ctr">
              <a:lnSpc>
                <a:spcPct val="150000"/>
              </a:lnSpc>
              <a:buClr>
                <a:srgbClr val="CC0099"/>
              </a:buClr>
            </a:pPr>
            <a:r>
              <a:rPr lang="en-US" altLang="id-ID" sz="2400" b="1">
                <a:solidFill>
                  <a:schemeClr val="accent1"/>
                </a:solidFill>
                <a:effectLst>
                  <a:outerShdw blurRad="38100" dist="25400" dir="5400000" algn="ctr" rotWithShape="0">
                    <a:srgbClr val="6E747A">
                      <a:alpha val="43000"/>
                    </a:srgbClr>
                  </a:outerShdw>
                </a:effectLst>
                <a:sym typeface="+mn-ea"/>
              </a:rPr>
              <a:t>part 4</a:t>
            </a:r>
            <a:endParaRPr lang="en-US" altLang="id-ID" sz="2400" b="1">
              <a:solidFill>
                <a:schemeClr val="accent1"/>
              </a:solidFill>
              <a:effectLst>
                <a:outerShdw blurRad="38100" dist="25400" dir="5400000" algn="ctr" rotWithShape="0">
                  <a:srgbClr val="6E747A">
                    <a:alpha val="43000"/>
                  </a:srgbClr>
                </a:outerShdw>
              </a:effectLst>
            </a:endParaRPr>
          </a:p>
          <a:p>
            <a:pPr algn="ctr">
              <a:lnSpc>
                <a:spcPct val="150000"/>
              </a:lnSpc>
              <a:buClr>
                <a:srgbClr val="CC0099"/>
              </a:buClr>
            </a:pPr>
            <a:endParaRPr lang="en-US" altLang="id-ID" sz="24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870585" y="1906270"/>
            <a:ext cx="3103245" cy="3046095"/>
          </a:xfrm>
          <a:prstGeom prst="rect">
            <a:avLst/>
          </a:prstGeom>
          <a:noFill/>
        </p:spPr>
        <p:txBody>
          <a:bodyPr wrap="square" rtlCol="0">
            <a:spAutoFit/>
            <a:scene3d>
              <a:camera prst="orthographicFront"/>
              <a:lightRig rig="threePt" dir="t"/>
            </a:scene3d>
          </a:bodyPr>
          <a:p>
            <a:r>
              <a:rPr lang="zh-CN" altLang="en-US" sz="2400" kern="0" dirty="0">
                <a:solidFill>
                  <a:schemeClr val="accent1"/>
                </a:solidFill>
                <a:effectLst>
                  <a:outerShdw blurRad="38100" dist="25400" dir="5400000" algn="ctr" rotWithShape="0">
                    <a:srgbClr val="6E747A">
                      <a:alpha val="43000"/>
                    </a:srgbClr>
                  </a:outerShdw>
                </a:effectLst>
                <a:latin typeface="+mn-ea"/>
                <a:sym typeface="+mn-ea"/>
              </a:rPr>
              <a:t>整个过程下来其实是需要很大的耐心的，我们的小组也努力的坚持的下来，经过了反复的操作，不断的测试，也学到了团队合作的力量。</a:t>
            </a:r>
            <a:endParaRPr lang="zh-CN" altLang="en-US" sz="2400" kern="0" dirty="0">
              <a:solidFill>
                <a:schemeClr val="accent1"/>
              </a:solidFill>
              <a:effectLst>
                <a:outerShdw blurRad="38100" dist="25400" dir="5400000" algn="ctr" rotWithShape="0">
                  <a:srgbClr val="6E747A">
                    <a:alpha val="43000"/>
                  </a:srgbClr>
                </a:outerShdw>
              </a:effectLst>
              <a:latin typeface="+mn-ea"/>
              <a:sym typeface="+mn-ea"/>
            </a:endParaRPr>
          </a:p>
          <a:p>
            <a:endParaRPr lang="zh-CN" altLang="en-US" sz="2400" kern="0" dirty="0">
              <a:solidFill>
                <a:schemeClr val="accent1"/>
              </a:solidFill>
              <a:effectLst>
                <a:outerShdw blurRad="38100" dist="25400" dir="5400000" algn="ctr" rotWithShape="0">
                  <a:srgbClr val="6E747A">
                    <a:alpha val="43000"/>
                  </a:srgbClr>
                </a:outerShdw>
              </a:effectLst>
              <a:latin typeface="+mn-ea"/>
              <a:sym typeface="+mn-ea"/>
            </a:endParaRPr>
          </a:p>
        </p:txBody>
      </p:sp>
      <p:sp>
        <p:nvSpPr>
          <p:cNvPr id="3" name="文本框 2"/>
          <p:cNvSpPr txBox="1"/>
          <p:nvPr/>
        </p:nvSpPr>
        <p:spPr>
          <a:xfrm>
            <a:off x="8818880" y="1906270"/>
            <a:ext cx="2739390" cy="3046095"/>
          </a:xfrm>
          <a:prstGeom prst="rect">
            <a:avLst/>
          </a:prstGeom>
          <a:noFill/>
        </p:spPr>
        <p:txBody>
          <a:bodyPr wrap="square" rtlCol="0">
            <a:spAutoFit/>
            <a:scene3d>
              <a:camera prst="orthographicFront"/>
              <a:lightRig rig="threePt" dir="t"/>
            </a:scene3d>
          </a:bodyPr>
          <a:p>
            <a:r>
              <a:rPr lang="zh-CN" altLang="en-US" sz="2400">
                <a:solidFill>
                  <a:schemeClr val="accent1"/>
                </a:solidFill>
                <a:effectLst>
                  <a:outerShdw blurRad="38100" dist="25400" dir="5400000" algn="ctr" rotWithShape="0">
                    <a:srgbClr val="6E747A">
                      <a:alpha val="43000"/>
                    </a:srgbClr>
                  </a:outerShdw>
                </a:effectLst>
              </a:rPr>
              <a:t>整个项目其实还很稚嫩，在各个方面没有特别的完善，存在一定的缺陷。希望在以后的不断进步中，能够做的更完美。</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26" presetClass="entr" presetSubtype="0" fill="hold" grpId="0" nodeType="withEffect">
                                  <p:stCondLst>
                                    <p:cond delay="0"/>
                                  </p:stCondLst>
                                  <p:iterate type="wd">
                                    <p:tmPct val="10000"/>
                                  </p:iterate>
                                  <p:childTnLst>
                                    <p:set>
                                      <p:cBhvr>
                                        <p:cTn id="9" dur="1" fill="hold">
                                          <p:stCondLst>
                                            <p:cond delay="0"/>
                                          </p:stCondLst>
                                        </p:cTn>
                                        <p:tgtEl>
                                          <p:spTgt spid="6"/>
                                        </p:tgtEl>
                                        <p:attrNameLst>
                                          <p:attrName>style.visibility</p:attrName>
                                        </p:attrNameLst>
                                      </p:cBhvr>
                                      <p:to>
                                        <p:strVal val="visible"/>
                                      </p:to>
                                    </p:set>
                                    <p:animEffect transition="in" filter="wipe(down)">
                                      <p:cBhvr>
                                        <p:cTn id="10" dur="580">
                                          <p:stCondLst>
                                            <p:cond delay="0"/>
                                          </p:stCondLst>
                                        </p:cTn>
                                        <p:tgtEl>
                                          <p:spTgt spid="6"/>
                                        </p:tgtEl>
                                      </p:cBhvr>
                                    </p:animEffect>
                                    <p:anim calcmode="lin" valueType="num">
                                      <p:cBhvr>
                                        <p:cTn id="1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6" dur="26">
                                          <p:stCondLst>
                                            <p:cond delay="650"/>
                                          </p:stCondLst>
                                        </p:cTn>
                                        <p:tgtEl>
                                          <p:spTgt spid="6"/>
                                        </p:tgtEl>
                                      </p:cBhvr>
                                      <p:to x="100000" y="60000"/>
                                    </p:animScale>
                                    <p:animScale>
                                      <p:cBhvr>
                                        <p:cTn id="17" dur="166" decel="50000">
                                          <p:stCondLst>
                                            <p:cond delay="676"/>
                                          </p:stCondLst>
                                        </p:cTn>
                                        <p:tgtEl>
                                          <p:spTgt spid="6"/>
                                        </p:tgtEl>
                                      </p:cBhvr>
                                      <p:to x="100000" y="100000"/>
                                    </p:animScale>
                                    <p:animScale>
                                      <p:cBhvr>
                                        <p:cTn id="18" dur="26">
                                          <p:stCondLst>
                                            <p:cond delay="1312"/>
                                          </p:stCondLst>
                                        </p:cTn>
                                        <p:tgtEl>
                                          <p:spTgt spid="6"/>
                                        </p:tgtEl>
                                      </p:cBhvr>
                                      <p:to x="100000" y="80000"/>
                                    </p:animScale>
                                    <p:animScale>
                                      <p:cBhvr>
                                        <p:cTn id="19" dur="166" decel="50000">
                                          <p:stCondLst>
                                            <p:cond delay="1338"/>
                                          </p:stCondLst>
                                        </p:cTn>
                                        <p:tgtEl>
                                          <p:spTgt spid="6"/>
                                        </p:tgtEl>
                                      </p:cBhvr>
                                      <p:to x="100000" y="100000"/>
                                    </p:animScale>
                                    <p:animScale>
                                      <p:cBhvr>
                                        <p:cTn id="20" dur="26">
                                          <p:stCondLst>
                                            <p:cond delay="1642"/>
                                          </p:stCondLst>
                                        </p:cTn>
                                        <p:tgtEl>
                                          <p:spTgt spid="6"/>
                                        </p:tgtEl>
                                      </p:cBhvr>
                                      <p:to x="100000" y="90000"/>
                                    </p:animScale>
                                    <p:animScale>
                                      <p:cBhvr>
                                        <p:cTn id="21" dur="166" decel="50000">
                                          <p:stCondLst>
                                            <p:cond delay="1668"/>
                                          </p:stCondLst>
                                        </p:cTn>
                                        <p:tgtEl>
                                          <p:spTgt spid="6"/>
                                        </p:tgtEl>
                                      </p:cBhvr>
                                      <p:to x="100000" y="100000"/>
                                    </p:animScale>
                                    <p:animScale>
                                      <p:cBhvr>
                                        <p:cTn id="22" dur="26">
                                          <p:stCondLst>
                                            <p:cond delay="1808"/>
                                          </p:stCondLst>
                                        </p:cTn>
                                        <p:tgtEl>
                                          <p:spTgt spid="6"/>
                                        </p:tgtEl>
                                      </p:cBhvr>
                                      <p:to x="100000" y="95000"/>
                                    </p:animScale>
                                    <p:animScale>
                                      <p:cBhvr>
                                        <p:cTn id="23" dur="166" decel="50000">
                                          <p:stCondLst>
                                            <p:cond delay="1834"/>
                                          </p:stCondLst>
                                        </p:cTn>
                                        <p:tgtEl>
                                          <p:spTgt spid="6"/>
                                        </p:tgtEl>
                                      </p:cBhvr>
                                      <p:to x="100000" y="100000"/>
                                    </p:animScale>
                                  </p:childTnLst>
                                </p:cTn>
                              </p:par>
                              <p:par>
                                <p:cTn id="24" presetID="26" presetClass="entr" presetSubtype="0" fill="hold" grpId="0" nodeType="withEffect">
                                  <p:stCondLst>
                                    <p:cond delay="0"/>
                                  </p:stCondLst>
                                  <p:iterate type="wd">
                                    <p:tmPct val="10000"/>
                                  </p:iterate>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flipH="1">
            <a:off x="0" y="0"/>
            <a:ext cx="12191998" cy="6858000"/>
          </a:xfrm>
          <a:prstGeom prst="rect">
            <a:avLst/>
          </a:prstGeom>
        </p:spPr>
      </p:pic>
      <p:sp>
        <p:nvSpPr>
          <p:cNvPr id="5" name="文本框 4"/>
          <p:cNvSpPr txBox="1"/>
          <p:nvPr/>
        </p:nvSpPr>
        <p:spPr>
          <a:xfrm>
            <a:off x="2796205" y="3530720"/>
            <a:ext cx="7600951" cy="1200329"/>
          </a:xfrm>
          <a:prstGeom prst="rect">
            <a:avLst/>
          </a:prstGeom>
          <a:noFill/>
          <a:ln w="19050">
            <a:noFill/>
            <a:prstDash val="dash"/>
          </a:ln>
          <a:effectLst>
            <a:outerShdw blurRad="50800" dist="38100" dir="5400000" algn="ctr" rotWithShape="0">
              <a:srgbClr val="000000">
                <a:alpha val="43137"/>
              </a:srgbClr>
            </a:outerShdw>
          </a:effectLst>
        </p:spPr>
        <p:txBody>
          <a:bodyPr wrap="square" rtlCol="0">
            <a:spAutoFit/>
          </a:bodyPr>
          <a:lstStyle/>
          <a:p>
            <a:pPr algn="ctr"/>
            <a:r>
              <a:rPr lang="en-US" altLang="zh-CN" sz="7200" dirty="0">
                <a:solidFill>
                  <a:schemeClr val="tx1">
                    <a:lumMod val="95000"/>
                    <a:lumOff val="5000"/>
                  </a:schemeClr>
                </a:solidFill>
                <a:latin typeface="Impact" panose="020B0806030902050204" pitchFamily="34" charset="0"/>
                <a:ea typeface="微软雅黑" panose="020B0503020204020204" pitchFamily="34" charset="-122"/>
              </a:rPr>
              <a:t>THANKS</a:t>
            </a:r>
            <a:endParaRPr lang="zh-CN" altLang="en-US" sz="7200" dirty="0">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6" name="矩形 23"/>
          <p:cNvSpPr>
            <a:spLocks noChangeArrowheads="1"/>
          </p:cNvSpPr>
          <p:nvPr/>
        </p:nvSpPr>
        <p:spPr bwMode="auto">
          <a:xfrm>
            <a:off x="4297346" y="4837066"/>
            <a:ext cx="4598667" cy="461665"/>
          </a:xfrm>
          <a:prstGeom prst="rect">
            <a:avLst/>
          </a:prstGeom>
          <a:noFill/>
          <a:ln>
            <a:noFill/>
          </a:ln>
        </p:spPr>
        <p:txBody>
          <a:bodyPr wrap="square">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THIS IS A ART TEMPLATE ,THE TEMPLATE DESIGN BY JERRY. THANK YOU WATCHING THIS ONE.</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453501" y="5404748"/>
            <a:ext cx="2031325" cy="461665"/>
          </a:xfrm>
          <a:prstGeom prst="rect">
            <a:avLst/>
          </a:prstGeom>
          <a:noFill/>
        </p:spPr>
        <p:txBody>
          <a:bodyPr wrap="none" lIns="91440" tIns="45720" rIns="91440" bIns="45720">
            <a:spAutoFit/>
          </a:bodyPr>
          <a:lstStyle/>
          <a:p>
            <a:pPr algn="ctr"/>
            <a:r>
              <a:rPr lang="zh-CN" altLang="en-US" sz="240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a:t>
            </a:r>
            <a:r>
              <a:rPr lang="zh-CN" altLang="en-US" sz="24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谢一路有你</a:t>
            </a:r>
            <a:endParaRPr lang="zh-CN" altLang="en-US" sz="240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4075" r="10189" b="25645"/>
          <a:stretch>
            <a:fillRect/>
          </a:stretch>
        </p:blipFill>
        <p:spPr>
          <a:xfrm>
            <a:off x="-864546" y="-42351"/>
            <a:ext cx="7794593" cy="4900613"/>
          </a:xfrm>
          <a:prstGeom prst="rect">
            <a:avLst/>
          </a:prstGeom>
        </p:spPr>
      </p:pic>
      <p:grpSp>
        <p:nvGrpSpPr>
          <p:cNvPr id="6" name="组合 5"/>
          <p:cNvGrpSpPr/>
          <p:nvPr/>
        </p:nvGrpSpPr>
        <p:grpSpPr>
          <a:xfrm>
            <a:off x="5899256" y="1679087"/>
            <a:ext cx="728869" cy="728869"/>
            <a:chOff x="1537252" y="2909377"/>
            <a:chExt cx="728869" cy="728869"/>
          </a:xfrm>
        </p:grpSpPr>
        <p:sp>
          <p:nvSpPr>
            <p:cNvPr id="7" name="菱形 6"/>
            <p:cNvSpPr/>
            <p:nvPr/>
          </p:nvSpPr>
          <p:spPr>
            <a:xfrm>
              <a:off x="1537252" y="2909377"/>
              <a:ext cx="728869" cy="72886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716171" y="3036134"/>
              <a:ext cx="384313"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a:spLocks noChangeArrowheads="1"/>
          </p:cNvSpPr>
          <p:nvPr/>
        </p:nvSpPr>
        <p:spPr bwMode="auto">
          <a:xfrm>
            <a:off x="6930390" y="1813560"/>
            <a:ext cx="2508250" cy="52197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800" b="1" dirty="0">
                <a:latin typeface="微软雅黑 Light" panose="020B0502040204020203" pitchFamily="34" charset="-122"/>
                <a:ea typeface="微软雅黑 Light" panose="020B0502040204020203" pitchFamily="34" charset="-122"/>
              </a:rPr>
              <a:t>小组成员介绍</a:t>
            </a:r>
            <a:endParaRPr lang="zh-CN" altLang="en-US" sz="2800" b="1" dirty="0">
              <a:latin typeface="微软雅黑 Light" panose="020B0502040204020203" pitchFamily="34" charset="-122"/>
              <a:ea typeface="微软雅黑 Light" panose="020B0502040204020203" pitchFamily="34" charset="-122"/>
            </a:endParaRPr>
          </a:p>
        </p:txBody>
      </p:sp>
      <p:grpSp>
        <p:nvGrpSpPr>
          <p:cNvPr id="11" name="组合 10"/>
          <p:cNvGrpSpPr/>
          <p:nvPr/>
        </p:nvGrpSpPr>
        <p:grpSpPr>
          <a:xfrm>
            <a:off x="5899256" y="2839425"/>
            <a:ext cx="728869" cy="728869"/>
            <a:chOff x="1537252" y="2909377"/>
            <a:chExt cx="728869" cy="728869"/>
          </a:xfrm>
        </p:grpSpPr>
        <p:sp>
          <p:nvSpPr>
            <p:cNvPr id="12" name="菱形 11"/>
            <p:cNvSpPr/>
            <p:nvPr/>
          </p:nvSpPr>
          <p:spPr>
            <a:xfrm>
              <a:off x="1537252" y="2909377"/>
              <a:ext cx="728869" cy="72886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716171" y="3036134"/>
              <a:ext cx="384313"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a:spLocks noChangeArrowheads="1"/>
          </p:cNvSpPr>
          <p:nvPr/>
        </p:nvSpPr>
        <p:spPr bwMode="auto">
          <a:xfrm>
            <a:off x="6930402" y="2966310"/>
            <a:ext cx="1919864" cy="52197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800" b="1" dirty="0">
                <a:latin typeface="微软雅黑 Light" panose="020B0502040204020203" pitchFamily="34" charset="-122"/>
                <a:ea typeface="微软雅黑 Light" panose="020B0502040204020203" pitchFamily="34" charset="-122"/>
              </a:rPr>
              <a:t>项目信息</a:t>
            </a:r>
            <a:endParaRPr lang="zh-CN" altLang="en-US" sz="2800" b="1" dirty="0">
              <a:latin typeface="微软雅黑 Light" panose="020B0502040204020203" pitchFamily="34" charset="-122"/>
              <a:ea typeface="微软雅黑 Light" panose="020B0502040204020203" pitchFamily="34" charset="-122"/>
            </a:endParaRPr>
          </a:p>
        </p:txBody>
      </p:sp>
      <p:grpSp>
        <p:nvGrpSpPr>
          <p:cNvPr id="16" name="组合 15"/>
          <p:cNvGrpSpPr/>
          <p:nvPr/>
        </p:nvGrpSpPr>
        <p:grpSpPr>
          <a:xfrm>
            <a:off x="5899256" y="4005961"/>
            <a:ext cx="728869" cy="728869"/>
            <a:chOff x="1537252" y="2909377"/>
            <a:chExt cx="728869" cy="728869"/>
          </a:xfrm>
        </p:grpSpPr>
        <p:sp>
          <p:nvSpPr>
            <p:cNvPr id="17" name="菱形 16"/>
            <p:cNvSpPr/>
            <p:nvPr/>
          </p:nvSpPr>
          <p:spPr>
            <a:xfrm>
              <a:off x="1537252" y="2909377"/>
              <a:ext cx="728869" cy="72886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716171" y="3036134"/>
              <a:ext cx="384313"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9" name="文本框 18"/>
          <p:cNvSpPr txBox="1">
            <a:spLocks noChangeArrowheads="1"/>
          </p:cNvSpPr>
          <p:nvPr/>
        </p:nvSpPr>
        <p:spPr bwMode="auto">
          <a:xfrm>
            <a:off x="6930402" y="4163326"/>
            <a:ext cx="1919864" cy="521970"/>
          </a:xfrm>
          <a:prstGeom prst="rect">
            <a:avLst/>
          </a:prstGeom>
          <a:noFill/>
          <a:ln>
            <a:noFill/>
          </a:ln>
        </p:spPr>
        <p:txBody>
          <a:bodyPr wrap="square">
            <a:spAutoFit/>
          </a:bodyPr>
          <a:lstStyle>
            <a:lvl1pPr/>
            <a:lvl2pPr marL="742950" indent="-285750"/>
            <a:lvl3pPr/>
            <a:lvl4pPr/>
            <a:lvl5pPr/>
            <a:lvl6pPr/>
            <a:lvl7pPr/>
            <a:lvl8pPr/>
            <a:lvl9pPr/>
          </a:lstStyle>
          <a:p>
            <a:r>
              <a:rPr lang="zh-CN" sz="2800" b="1" dirty="0">
                <a:latin typeface="微软雅黑 Light" panose="020B0502040204020203" pitchFamily="34" charset="-122"/>
                <a:ea typeface="微软雅黑 Light" panose="020B0502040204020203" pitchFamily="34" charset="-122"/>
                <a:sym typeface="微软雅黑" panose="020B0503020204020204" pitchFamily="34" charset="-122"/>
              </a:rPr>
              <a:t>项目演示</a:t>
            </a:r>
            <a:endParaRPr lang="zh-CN" sz="2800" b="1" dirty="0">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5899256" y="5180587"/>
            <a:ext cx="728869" cy="728869"/>
            <a:chOff x="1537252" y="2909377"/>
            <a:chExt cx="728869" cy="728869"/>
          </a:xfrm>
        </p:grpSpPr>
        <p:sp>
          <p:nvSpPr>
            <p:cNvPr id="22" name="菱形 21"/>
            <p:cNvSpPr/>
            <p:nvPr/>
          </p:nvSpPr>
          <p:spPr>
            <a:xfrm>
              <a:off x="1537252" y="2909377"/>
              <a:ext cx="728869" cy="72886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716171" y="3036134"/>
              <a:ext cx="384313"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4" name="文本框 23"/>
          <p:cNvSpPr txBox="1">
            <a:spLocks noChangeArrowheads="1"/>
          </p:cNvSpPr>
          <p:nvPr/>
        </p:nvSpPr>
        <p:spPr bwMode="auto">
          <a:xfrm>
            <a:off x="6930402" y="5180472"/>
            <a:ext cx="1919864" cy="52197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800" b="1" dirty="0">
                <a:latin typeface="微软雅黑 Light" panose="020B0502040204020203" pitchFamily="34" charset="-122"/>
                <a:ea typeface="微软雅黑 Light" panose="020B0502040204020203" pitchFamily="34" charset="-122"/>
              </a:rPr>
              <a:t>项目总结</a:t>
            </a:r>
            <a:endParaRPr lang="zh-CN" altLang="en-US" sz="2800" b="1" dirty="0">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891897" y="1643412"/>
            <a:ext cx="3686179" cy="1200329"/>
          </a:xfrm>
          <a:prstGeom prst="rect">
            <a:avLst/>
          </a:prstGeom>
          <a:noFill/>
          <a:ln w="19050">
            <a:noFill/>
            <a:prstDash val="dash"/>
          </a:ln>
        </p:spPr>
        <p:txBody>
          <a:bodyPr wrap="square" rtlCol="0">
            <a:spAutoFit/>
          </a:bodyPr>
          <a:lstStyle/>
          <a:p>
            <a:pPr algn="ctr"/>
            <a:r>
              <a:rPr lang="en-US" altLang="zh-CN" sz="7200" dirty="0">
                <a:solidFill>
                  <a:schemeClr val="bg1"/>
                </a:solidFill>
                <a:latin typeface="Impact" panose="020B0806030902050204" pitchFamily="34" charset="0"/>
                <a:ea typeface="微软雅黑" panose="020B0503020204020204" pitchFamily="34" charset="-122"/>
              </a:rPr>
              <a:t>CONTENT</a:t>
            </a:r>
            <a:endParaRPr lang="zh-CN" altLang="en-US" sz="7200" dirty="0">
              <a:solidFill>
                <a:schemeClr val="bg1"/>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iterate type="lt">
                                    <p:tmPct val="10000"/>
                                  </p:iterate>
                                  <p:childTnLst>
                                    <p:set>
                                      <p:cBhvr>
                                        <p:cTn id="12" dur="1" fill="hold">
                                          <p:stCondLst>
                                            <p:cond delay="0"/>
                                          </p:stCondLst>
                                        </p:cTn>
                                        <p:tgtEl>
                                          <p:spTgt spid="26"/>
                                        </p:tgtEl>
                                        <p:attrNameLst>
                                          <p:attrName>style.visibility</p:attrName>
                                        </p:attrNameLst>
                                      </p:cBhvr>
                                      <p:to>
                                        <p:strVal val="visible"/>
                                      </p:to>
                                    </p:set>
                                    <p:animEffect transition="in" filter="wipe(down)">
                                      <p:cBhvr>
                                        <p:cTn id="13" dur="362">
                                          <p:stCondLst>
                                            <p:cond delay="0"/>
                                          </p:stCondLst>
                                        </p:cTn>
                                        <p:tgtEl>
                                          <p:spTgt spid="26"/>
                                        </p:tgtEl>
                                      </p:cBhvr>
                                    </p:animEffect>
                                    <p:anim calcmode="lin" valueType="num">
                                      <p:cBhvr>
                                        <p:cTn id="14"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5"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6"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17"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18"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19" dur="16">
                                          <p:stCondLst>
                                            <p:cond delay="406"/>
                                          </p:stCondLst>
                                        </p:cTn>
                                        <p:tgtEl>
                                          <p:spTgt spid="26"/>
                                        </p:tgtEl>
                                      </p:cBhvr>
                                      <p:to x="100000" y="60000"/>
                                    </p:animScale>
                                    <p:animScale>
                                      <p:cBhvr>
                                        <p:cTn id="20" dur="104" decel="50000">
                                          <p:stCondLst>
                                            <p:cond delay="423"/>
                                          </p:stCondLst>
                                        </p:cTn>
                                        <p:tgtEl>
                                          <p:spTgt spid="26"/>
                                        </p:tgtEl>
                                      </p:cBhvr>
                                      <p:to x="100000" y="100000"/>
                                    </p:animScale>
                                    <p:animScale>
                                      <p:cBhvr>
                                        <p:cTn id="21" dur="16">
                                          <p:stCondLst>
                                            <p:cond delay="820"/>
                                          </p:stCondLst>
                                        </p:cTn>
                                        <p:tgtEl>
                                          <p:spTgt spid="26"/>
                                        </p:tgtEl>
                                      </p:cBhvr>
                                      <p:to x="100000" y="80000"/>
                                    </p:animScale>
                                    <p:animScale>
                                      <p:cBhvr>
                                        <p:cTn id="22" dur="104" decel="50000">
                                          <p:stCondLst>
                                            <p:cond delay="836"/>
                                          </p:stCondLst>
                                        </p:cTn>
                                        <p:tgtEl>
                                          <p:spTgt spid="26"/>
                                        </p:tgtEl>
                                      </p:cBhvr>
                                      <p:to x="100000" y="100000"/>
                                    </p:animScale>
                                    <p:animScale>
                                      <p:cBhvr>
                                        <p:cTn id="23" dur="16">
                                          <p:stCondLst>
                                            <p:cond delay="1026"/>
                                          </p:stCondLst>
                                        </p:cTn>
                                        <p:tgtEl>
                                          <p:spTgt spid="26"/>
                                        </p:tgtEl>
                                      </p:cBhvr>
                                      <p:to x="100000" y="90000"/>
                                    </p:animScale>
                                    <p:animScale>
                                      <p:cBhvr>
                                        <p:cTn id="24" dur="104" decel="50000">
                                          <p:stCondLst>
                                            <p:cond delay="1042"/>
                                          </p:stCondLst>
                                        </p:cTn>
                                        <p:tgtEl>
                                          <p:spTgt spid="26"/>
                                        </p:tgtEl>
                                      </p:cBhvr>
                                      <p:to x="100000" y="100000"/>
                                    </p:animScale>
                                    <p:animScale>
                                      <p:cBhvr>
                                        <p:cTn id="25" dur="16">
                                          <p:stCondLst>
                                            <p:cond delay="1130"/>
                                          </p:stCondLst>
                                        </p:cTn>
                                        <p:tgtEl>
                                          <p:spTgt spid="26"/>
                                        </p:tgtEl>
                                      </p:cBhvr>
                                      <p:to x="100000" y="95000"/>
                                    </p:animScale>
                                    <p:animScale>
                                      <p:cBhvr>
                                        <p:cTn id="26" dur="104" decel="50000">
                                          <p:stCondLst>
                                            <p:cond delay="1146"/>
                                          </p:stCondLst>
                                        </p:cTn>
                                        <p:tgtEl>
                                          <p:spTgt spid="26"/>
                                        </p:tgtEl>
                                      </p:cBhvr>
                                      <p:to x="100000" y="100000"/>
                                    </p:animScale>
                                  </p:childTnLst>
                                </p:cTn>
                              </p:par>
                              <p:par>
                                <p:cTn id="27" presetID="14" presetClass="entr" presetSubtype="1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1000"/>
                                        <p:tgtEl>
                                          <p:spTgt spid="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1000"/>
                                        <p:tgtEl>
                                          <p:spTgt spid="9"/>
                                        </p:tgtEl>
                                      </p:cBhvr>
                                    </p:animEffect>
                                  </p:childTnLst>
                                </p:cTn>
                              </p:par>
                              <p:par>
                                <p:cTn id="33" presetID="14"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1000"/>
                                        <p:tgtEl>
                                          <p:spTgt spid="1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1000"/>
                                        <p:tgtEl>
                                          <p:spTgt spid="14"/>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1000"/>
                                        <p:tgtEl>
                                          <p:spTgt spid="1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1000"/>
                                        <p:tgtEl>
                                          <p:spTgt spid="19"/>
                                        </p:tgtEl>
                                      </p:cBhvr>
                                    </p:animEffect>
                                  </p:childTnLst>
                                </p:cTn>
                              </p:par>
                              <p:par>
                                <p:cTn id="45" presetID="14" presetClass="entr" presetSubtype="1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1000"/>
                                        <p:tgtEl>
                                          <p:spTgt spid="2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horizontal)">
                                      <p:cBhvr>
                                        <p:cTn id="5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9" grpId="0"/>
      <p:bldP spid="24"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4075" r="10189" b="25645"/>
          <a:stretch>
            <a:fillRect/>
          </a:stretch>
        </p:blipFill>
        <p:spPr>
          <a:xfrm>
            <a:off x="1036035" y="381036"/>
            <a:ext cx="9694830" cy="6095329"/>
          </a:xfrm>
          <a:prstGeom prst="rect">
            <a:avLst/>
          </a:prstGeom>
        </p:spPr>
      </p:pic>
      <p:sp>
        <p:nvSpPr>
          <p:cNvPr id="5" name="椭圆 4"/>
          <p:cNvSpPr/>
          <p:nvPr/>
        </p:nvSpPr>
        <p:spPr>
          <a:xfrm flipH="1">
            <a:off x="3836350" y="1311191"/>
            <a:ext cx="4392616" cy="4369637"/>
          </a:xfrm>
          <a:prstGeom prst="ellipse">
            <a:avLst/>
          </a:prstGeom>
          <a:solidFill>
            <a:srgbClr val="DCF6E9"/>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371254" y="3081088"/>
            <a:ext cx="5321787" cy="82994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pPr algn="ctr"/>
            <a:r>
              <a:rPr lang="zh-CN" altLang="en-US" sz="4800"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成员介绍</a:t>
            </a:r>
            <a:endParaRPr lang="zh-CN" altLang="en-US" sz="4800"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7" name="文本框 6"/>
          <p:cNvSpPr txBox="1"/>
          <p:nvPr/>
        </p:nvSpPr>
        <p:spPr>
          <a:xfrm>
            <a:off x="5279443" y="2065950"/>
            <a:ext cx="1505159" cy="1015663"/>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pPr algn="ctr"/>
            <a:r>
              <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0 1</a:t>
            </a:r>
            <a:endPar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2" name="文本框 1"/>
          <p:cNvSpPr txBox="1"/>
          <p:nvPr/>
        </p:nvSpPr>
        <p:spPr>
          <a:xfrm>
            <a:off x="4767580" y="4182110"/>
            <a:ext cx="3002915" cy="398780"/>
          </a:xfrm>
          <a:prstGeom prst="rect">
            <a:avLst/>
          </a:prstGeom>
          <a:noFill/>
        </p:spPr>
        <p:txBody>
          <a:bodyPr wrap="square" rtlCol="0">
            <a:spAutoFit/>
            <a:scene3d>
              <a:camera prst="orthographicFront"/>
              <a:lightRig rig="threePt" dir="t"/>
            </a:scene3d>
          </a:bodyPr>
          <a:p>
            <a:r>
              <a:rPr lang="zh-CN" altLang="en-US" sz="2000" b="1">
                <a:solidFill>
                  <a:schemeClr val="accent1"/>
                </a:solidFill>
                <a:effectLst>
                  <a:outerShdw blurRad="38100" dist="25400" dir="5400000" algn="ctr" rotWithShape="0">
                    <a:srgbClr val="6E747A">
                      <a:alpha val="43000"/>
                    </a:srgbClr>
                  </a:outerShdw>
                </a:effectLst>
              </a:rPr>
              <a:t>Member introduction</a:t>
            </a:r>
            <a:endParaRPr lang="zh-CN" altLang="en-US" sz="20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ID="45"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par>
                          <p:cTn id="22" fill="hold">
                            <p:stCondLst>
                              <p:cond delay="5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1000"/>
                                        <p:tgtEl>
                                          <p:spTgt spid="6"/>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4075" r="10189" b="25645"/>
          <a:stretch>
            <a:fillRect/>
          </a:stretch>
        </p:blipFill>
        <p:spPr>
          <a:xfrm>
            <a:off x="1006190" y="448346"/>
            <a:ext cx="9694830" cy="6095329"/>
          </a:xfrm>
          <a:prstGeom prst="rect">
            <a:avLst/>
          </a:prstGeom>
        </p:spPr>
      </p:pic>
      <p:sp>
        <p:nvSpPr>
          <p:cNvPr id="5" name="椭圆 4"/>
          <p:cNvSpPr/>
          <p:nvPr/>
        </p:nvSpPr>
        <p:spPr>
          <a:xfrm flipH="1">
            <a:off x="3899850" y="1311191"/>
            <a:ext cx="4392616" cy="4369637"/>
          </a:xfrm>
          <a:prstGeom prst="ellipse">
            <a:avLst/>
          </a:prstGeom>
          <a:solidFill>
            <a:srgbClr val="DCF6E9"/>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35389" y="3013778"/>
            <a:ext cx="5321787" cy="82994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scene3d>
              <a:camera prst="orthographicFront"/>
              <a:lightRig rig="threePt" dir="t"/>
            </a:scene3d>
          </a:bodyPr>
          <a:lstStyle/>
          <a:p>
            <a:pPr algn="ctr"/>
            <a:r>
              <a:rPr lang="zh-CN" altLang="en-US" sz="4800"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项目信息</a:t>
            </a:r>
            <a:endParaRPr lang="zh-CN" altLang="en-US" sz="4800"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7" name="文本框 6"/>
          <p:cNvSpPr txBox="1"/>
          <p:nvPr/>
        </p:nvSpPr>
        <p:spPr>
          <a:xfrm>
            <a:off x="5240708" y="1961175"/>
            <a:ext cx="1505159" cy="1015663"/>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pPr algn="ctr"/>
            <a:r>
              <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0 2</a:t>
            </a:r>
            <a:endPar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8" name="矩形 23"/>
          <p:cNvSpPr>
            <a:spLocks noChangeArrowheads="1"/>
          </p:cNvSpPr>
          <p:nvPr/>
        </p:nvSpPr>
        <p:spPr bwMode="auto">
          <a:xfrm>
            <a:off x="4229575" y="3952606"/>
            <a:ext cx="3583556" cy="645160"/>
          </a:xfrm>
          <a:prstGeom prst="rect">
            <a:avLst/>
          </a:prstGeom>
          <a:noFill/>
          <a:ln>
            <a:noFill/>
          </a:ln>
        </p:spPr>
        <p:txBody>
          <a:bodyPr wrap="square">
            <a:spAutoFit/>
          </a:bodyPr>
          <a:lstStyle/>
          <a:p>
            <a:pPr algn="ctr">
              <a:lnSpc>
                <a:spcPct val="150000"/>
              </a:lnSpc>
            </a:pPr>
            <a:r>
              <a:rPr lang="en-US" altLang="zh-CN" sz="24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Project information</a:t>
            </a:r>
            <a:endParaRPr lang="en-US" altLang="zh-CN" sz="24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ID="45"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par>
                          <p:cTn id="22" fill="hold">
                            <p:stCondLst>
                              <p:cond delay="5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1000"/>
                                        <p:tgtEl>
                                          <p:spTgt spid="6"/>
                                        </p:tgtEl>
                                      </p:cBhvr>
                                    </p:animEffect>
                                  </p:childTnLst>
                                </p:cTn>
                              </p:par>
                            </p:childTnLst>
                          </p:cTn>
                        </p:par>
                        <p:par>
                          <p:cTn id="26" fill="hold">
                            <p:stCondLst>
                              <p:cond delay="600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7838" y="984634"/>
            <a:ext cx="4519606" cy="829945"/>
          </a:xfrm>
          <a:prstGeom prst="rect">
            <a:avLst/>
          </a:prstGeom>
          <a:noFill/>
          <a:ln w="19050">
            <a:noFill/>
            <a:prstDash val="dash"/>
          </a:ln>
        </p:spPr>
        <p:txBody>
          <a:bodyPr wrap="square" rtlCol="0">
            <a:spAutoFit/>
          </a:bodyPr>
          <a:lstStyle/>
          <a:p>
            <a:r>
              <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背景</a:t>
            </a:r>
            <a:endPar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5" name="矩形 23"/>
          <p:cNvSpPr>
            <a:spLocks noChangeArrowheads="1"/>
          </p:cNvSpPr>
          <p:nvPr/>
        </p:nvSpPr>
        <p:spPr bwMode="auto">
          <a:xfrm>
            <a:off x="877514" y="1953430"/>
            <a:ext cx="4600575" cy="460375"/>
          </a:xfrm>
          <a:prstGeom prst="rect">
            <a:avLst/>
          </a:prstGeom>
          <a:noFill/>
          <a:ln>
            <a:noFill/>
          </a:ln>
        </p:spPr>
        <p:txBody>
          <a:bodyPr wrap="square">
            <a:spAutoFit/>
          </a:bodyPr>
          <a:lstStyle/>
          <a:p>
            <a:pPr algn="ctr"/>
            <a:r>
              <a:rPr lang="zh-CN" altLang="en-US" sz="2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便利店管理系统</a:t>
            </a:r>
            <a:endParaRPr lang="zh-CN" altLang="en-US" sz="24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cxnSp>
        <p:nvCxnSpPr>
          <p:cNvPr id="6" name="直接连接符 5"/>
          <p:cNvCxnSpPr/>
          <p:nvPr/>
        </p:nvCxnSpPr>
        <p:spPr>
          <a:xfrm>
            <a:off x="2948092" y="2735026"/>
            <a:ext cx="700088"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74085" y="3067241"/>
            <a:ext cx="4449372" cy="3322955"/>
          </a:xfrm>
          <a:prstGeom prst="rect">
            <a:avLst/>
          </a:prstGeom>
        </p:spPr>
        <p:txBody>
          <a:bodyPr wrap="square">
            <a:spAutoFit/>
            <a:scene3d>
              <a:camera prst="orthographicFront"/>
              <a:lightRig rig="threePt" dir="t"/>
            </a:scene3d>
          </a:bodyPr>
          <a:lstStyle/>
          <a:p>
            <a:pPr algn="ctr">
              <a:lnSpc>
                <a:spcPct val="150000"/>
              </a:lnSpc>
            </a:pPr>
            <a:r>
              <a:rPr lang="zh-CN" altLang="en-US" sz="2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便利店管理系统是一个针对现如今服务业的高速发展而展开的管理方式，随着时代的发展，手工管理模式已经开始难以适应现代化经济管理的要求，导致在工作效率、人员成本等方面都产生了相对滞后的现象，便利店管理系统可以有效的解决这些问题。</a:t>
            </a:r>
            <a:endParaRPr lang="zh-CN" altLang="en-US" sz="2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5727646" y="34209"/>
            <a:ext cx="7099020" cy="68237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42" presetClass="entr" presetSubtype="0" fill="hold" grpId="0" nodeType="after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7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3200"/>
                            </p:stCondLst>
                            <p:childTnLst>
                              <p:par>
                                <p:cTn id="21" presetID="2" presetClass="entr" presetSubtype="4" fill="hold" grpId="0" nodeType="afterEffect">
                                  <p:stCondLst>
                                    <p:cond delay="0"/>
                                  </p:stCondLst>
                                  <p:iterate type="wd">
                                    <p:tmPct val="1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9199"/>
                            </p:stCondLst>
                            <p:childTnLst>
                              <p:par>
                                <p:cTn id="26" presetID="23" presetClass="entr" presetSubtype="16"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5807750" y="1444170"/>
            <a:ext cx="8277001" cy="5716346"/>
          </a:xfrm>
          <a:prstGeom prst="rect">
            <a:avLst/>
          </a:prstGeom>
        </p:spPr>
      </p:pic>
      <p:sp>
        <p:nvSpPr>
          <p:cNvPr id="5" name="文本框 4"/>
          <p:cNvSpPr txBox="1"/>
          <p:nvPr/>
        </p:nvSpPr>
        <p:spPr>
          <a:xfrm>
            <a:off x="745447" y="1334377"/>
            <a:ext cx="4849312" cy="706755"/>
          </a:xfrm>
          <a:prstGeom prst="rect">
            <a:avLst/>
          </a:prstGeom>
          <a:noFill/>
          <a:ln w="19050">
            <a:noFill/>
            <a:prstDash val="dash"/>
          </a:ln>
        </p:spPr>
        <p:txBody>
          <a:bodyPr wrap="square" rtlCol="0">
            <a:spAutoFit/>
            <a:scene3d>
              <a:camera prst="orthographicFront"/>
              <a:lightRig rig="threePt" dir="t"/>
            </a:scene3d>
          </a:bodyPr>
          <a:lstStyle/>
          <a:p>
            <a:r>
              <a:rPr lang="zh-CN" altLang="en-US" sz="40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简介</a:t>
            </a:r>
            <a:endParaRPr lang="zh-CN" altLang="en-US" sz="4000" b="1" dirty="0">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endParaRPr>
          </a:p>
        </p:txBody>
      </p:sp>
      <p:sp>
        <p:nvSpPr>
          <p:cNvPr id="6" name="矩形 5"/>
          <p:cNvSpPr/>
          <p:nvPr/>
        </p:nvSpPr>
        <p:spPr>
          <a:xfrm>
            <a:off x="745490" y="2040890"/>
            <a:ext cx="5950585" cy="5077460"/>
          </a:xfrm>
          <a:prstGeom prst="rect">
            <a:avLst/>
          </a:prstGeom>
        </p:spPr>
        <p:txBody>
          <a:bodyPr wrap="square">
            <a:spAutoFit/>
            <a:scene3d>
              <a:camera prst="orthographicFront"/>
              <a:lightRig rig="threePt" dir="t"/>
            </a:scene3d>
          </a:bodyPr>
          <a:lstStyle/>
          <a:p>
            <a:pPr>
              <a:lnSpc>
                <a:spcPct val="150000"/>
              </a:lnSpc>
            </a:pPr>
            <a:r>
              <a:rPr lang="zh-CN" altLang="en-US" sz="2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本系统为了有效解决手工管理模式所面临的工作量大、效率低、错误率高等问题提供了一个检索迅速、查找方便、成本低的优势，从而大大的提高了工作效率。系统采用了</a:t>
            </a:r>
            <a:r>
              <a:rPr lang="en-US" altLang="zh-CN" sz="2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javaweb</a:t>
            </a:r>
            <a:r>
              <a:rPr lang="zh-CN" altLang="en-US" sz="2400" b="1">
                <a:solidFill>
                  <a:schemeClr val="accent1"/>
                </a:solidFill>
                <a:effectLst>
                  <a:outerShdw blurRad="38100" dist="25400" dir="5400000" algn="ctr" rotWithShape="0">
                    <a:srgbClr val="6E747A">
                      <a:alpha val="43000"/>
                    </a:srgbClr>
                  </a:outerShdw>
                </a:effectLst>
                <a:latin typeface="楷体" panose="02010609060101010101" charset="-122"/>
                <a:ea typeface="楷体" panose="02010609060101010101" charset="-122"/>
                <a:sym typeface="+mn-ea"/>
              </a:rPr>
              <a:t>与数据库连接的方式，界面美观，操作方便，查询快速，数据存储安全可靠。秉承着用的人舒心，看的人舒服的原则</a:t>
            </a:r>
            <a:r>
              <a:rPr lang="zh-CN" altLang="en-US" sz="2400" b="1">
                <a:solidFill>
                  <a:schemeClr val="accent1"/>
                </a:solidFill>
                <a:effectLst>
                  <a:outerShdw blurRad="38100" dist="25400" dir="5400000" algn="ctr" rotWithShape="0">
                    <a:srgbClr val="6E747A">
                      <a:alpha val="43000"/>
                    </a:srgbClr>
                  </a:outerShdw>
                </a:effectLst>
                <a:sym typeface="+mn-ea"/>
              </a:rPr>
              <a:t>。</a:t>
            </a:r>
            <a:endParaRPr lang="zh-CN" altLang="en-US" sz="2400" b="1">
              <a:solidFill>
                <a:schemeClr val="accent1"/>
              </a:solidFill>
              <a:effectLst>
                <a:outerShdw blurRad="38100" dist="25400" dir="5400000" algn="ctr" rotWithShape="0">
                  <a:srgbClr val="6E747A">
                    <a:alpha val="43000"/>
                  </a:srgbClr>
                </a:outerShdw>
              </a:effectLst>
            </a:endParaRPr>
          </a:p>
          <a:p>
            <a:pPr>
              <a:lnSpc>
                <a:spcPct val="150000"/>
              </a:lnSpc>
            </a:pPr>
            <a:endParaRPr lang="zh-CN" altLang="en-US" sz="2400" b="1" dirty="0">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endParaRPr>
          </a:p>
        </p:txBody>
      </p:sp>
      <p:sp>
        <p:nvSpPr>
          <p:cNvPr id="7" name="矩形 6"/>
          <p:cNvSpPr/>
          <p:nvPr/>
        </p:nvSpPr>
        <p:spPr>
          <a:xfrm>
            <a:off x="745447" y="3595934"/>
            <a:ext cx="5794724" cy="737235"/>
          </a:xfrm>
          <a:prstGeom prst="rect">
            <a:avLst/>
          </a:prstGeom>
        </p:spPr>
        <p:txBody>
          <a:bodyPr wrap="square">
            <a:spAutoFit/>
          </a:bodyPr>
          <a:lstStyle/>
          <a:p>
            <a:pPr>
              <a:lnSpc>
                <a:spcPct val="150000"/>
              </a:lnSpc>
            </a:pPr>
            <a:endParaRPr lang="en-US" altLang="zh-CN" sz="1400" dirty="0">
              <a:latin typeface="微软雅黑 Light" panose="020B0502040204020203" pitchFamily="34" charset="-122"/>
              <a:ea typeface="微软雅黑 Light" panose="020B0502040204020203" pitchFamily="34" charset="-122"/>
            </a:endParaRPr>
          </a:p>
          <a:p>
            <a:pPr>
              <a:lnSpc>
                <a:spcPct val="150000"/>
              </a:lnSpc>
            </a:pPr>
            <a:endParaRPr lang="zh-CN" altLang="en-US" sz="14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par>
                          <p:cTn id="15" fill="hold">
                            <p:stCondLst>
                              <p:cond delay="1549"/>
                            </p:stCondLst>
                            <p:childTnLst>
                              <p:par>
                                <p:cTn id="16" presetID="16" presetClass="entr" presetSubtype="21" fill="hold" grpId="0" nodeType="afterEffect">
                                  <p:stCondLst>
                                    <p:cond delay="0"/>
                                  </p:stCondLst>
                                  <p:iterate type="wd">
                                    <p:tmPct val="10000"/>
                                  </p:iterate>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par>
                          <p:cTn id="19" fill="hold">
                            <p:stCondLst>
                              <p:cond delay="87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144"/>
          <p:cNvSpPr>
            <a:spLocks noChangeArrowheads="1"/>
          </p:cNvSpPr>
          <p:nvPr/>
        </p:nvSpPr>
        <p:spPr bwMode="auto">
          <a:xfrm>
            <a:off x="1234825" y="1620661"/>
            <a:ext cx="4675644" cy="1194025"/>
          </a:xfrm>
          <a:custGeom>
            <a:avLst/>
            <a:gdLst>
              <a:gd name="T0" fmla="*/ 3860 w 3958"/>
              <a:gd name="T1" fmla="*/ 0 h 1134"/>
              <a:gd name="T2" fmla="*/ 3957 w 3958"/>
              <a:gd name="T3" fmla="*/ 97 h 1134"/>
              <a:gd name="T4" fmla="*/ 3957 w 3958"/>
              <a:gd name="T5" fmla="*/ 1036 h 1134"/>
              <a:gd name="T6" fmla="*/ 3860 w 3958"/>
              <a:gd name="T7" fmla="*/ 1133 h 1134"/>
              <a:gd name="T8" fmla="*/ 182 w 3958"/>
              <a:gd name="T9" fmla="*/ 1133 h 1134"/>
              <a:gd name="T10" fmla="*/ 182 w 3958"/>
              <a:gd name="T11" fmla="*/ 758 h 1134"/>
              <a:gd name="T12" fmla="*/ 0 w 3958"/>
              <a:gd name="T13" fmla="*/ 564 h 1134"/>
              <a:gd name="T14" fmla="*/ 182 w 3958"/>
              <a:gd name="T15" fmla="*/ 376 h 1134"/>
              <a:gd name="T16" fmla="*/ 182 w 3958"/>
              <a:gd name="T17" fmla="*/ 0 h 1134"/>
              <a:gd name="T18" fmla="*/ 3860 w 3958"/>
              <a:gd name="T19" fmla="*/ 0 h 1134"/>
              <a:gd name="T20" fmla="*/ 3860 w 3958"/>
              <a:gd name="T21"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8" h="1134">
                <a:moveTo>
                  <a:pt x="3860" y="0"/>
                </a:moveTo>
                <a:cubicBezTo>
                  <a:pt x="3915" y="0"/>
                  <a:pt x="3957" y="43"/>
                  <a:pt x="3957" y="97"/>
                </a:cubicBezTo>
                <a:cubicBezTo>
                  <a:pt x="3957" y="97"/>
                  <a:pt x="3957" y="97"/>
                  <a:pt x="3957" y="1036"/>
                </a:cubicBezTo>
                <a:cubicBezTo>
                  <a:pt x="3957" y="1091"/>
                  <a:pt x="3915" y="1133"/>
                  <a:pt x="3860" y="1133"/>
                </a:cubicBezTo>
                <a:cubicBezTo>
                  <a:pt x="3860" y="1133"/>
                  <a:pt x="3860" y="1133"/>
                  <a:pt x="182" y="1133"/>
                </a:cubicBezTo>
                <a:cubicBezTo>
                  <a:pt x="182" y="1133"/>
                  <a:pt x="182" y="1133"/>
                  <a:pt x="182" y="758"/>
                </a:cubicBezTo>
                <a:cubicBezTo>
                  <a:pt x="79" y="752"/>
                  <a:pt x="0" y="667"/>
                  <a:pt x="0" y="564"/>
                </a:cubicBezTo>
                <a:cubicBezTo>
                  <a:pt x="0" y="461"/>
                  <a:pt x="79" y="376"/>
                  <a:pt x="182" y="376"/>
                </a:cubicBezTo>
                <a:cubicBezTo>
                  <a:pt x="182" y="376"/>
                  <a:pt x="182" y="376"/>
                  <a:pt x="182" y="0"/>
                </a:cubicBezTo>
                <a:cubicBezTo>
                  <a:pt x="182" y="0"/>
                  <a:pt x="182" y="0"/>
                  <a:pt x="3860" y="0"/>
                </a:cubicBezTo>
                <a:lnTo>
                  <a:pt x="3860" y="0"/>
                </a:lnTo>
              </a:path>
            </a:pathLst>
          </a:custGeom>
          <a:solidFill>
            <a:srgbClr val="DCF6E9"/>
          </a:solidFill>
          <a:ln>
            <a:noFill/>
          </a:ln>
          <a:effectLst>
            <a:outerShdw blurRad="50800" dist="50800" dir="5400000" sx="101000" sy="101000" algn="ctr" rotWithShape="0">
              <a:srgbClr val="000000">
                <a:alpha val="43137"/>
              </a:srgbClr>
            </a:outerShdw>
          </a:effectLst>
        </p:spPr>
        <p:txBody>
          <a:bodyPr wrap="none" anchor="ctr"/>
          <a:lstStyle/>
          <a:p>
            <a:endParaRPr lang="en-US" sz="8000" dirty="0">
              <a:latin typeface="微软雅黑" panose="020B0503020204020204" pitchFamily="34" charset="-122"/>
            </a:endParaRPr>
          </a:p>
        </p:txBody>
      </p:sp>
      <p:sp>
        <p:nvSpPr>
          <p:cNvPr id="5" name="Freeform 2172"/>
          <p:cNvSpPr>
            <a:spLocks noChangeArrowheads="1"/>
          </p:cNvSpPr>
          <p:nvPr/>
        </p:nvSpPr>
        <p:spPr bwMode="auto">
          <a:xfrm>
            <a:off x="1838765" y="1820441"/>
            <a:ext cx="506381" cy="761945"/>
          </a:xfrm>
          <a:custGeom>
            <a:avLst/>
            <a:gdLst>
              <a:gd name="T0" fmla="*/ 430 w 480"/>
              <a:gd name="T1" fmla="*/ 388 h 722"/>
              <a:gd name="T2" fmla="*/ 363 w 480"/>
              <a:gd name="T3" fmla="*/ 630 h 722"/>
              <a:gd name="T4" fmla="*/ 309 w 480"/>
              <a:gd name="T5" fmla="*/ 655 h 722"/>
              <a:gd name="T6" fmla="*/ 260 w 480"/>
              <a:gd name="T7" fmla="*/ 721 h 722"/>
              <a:gd name="T8" fmla="*/ 169 w 480"/>
              <a:gd name="T9" fmla="*/ 667 h 722"/>
              <a:gd name="T10" fmla="*/ 139 w 480"/>
              <a:gd name="T11" fmla="*/ 655 h 722"/>
              <a:gd name="T12" fmla="*/ 115 w 480"/>
              <a:gd name="T13" fmla="*/ 485 h 722"/>
              <a:gd name="T14" fmla="*/ 0 w 480"/>
              <a:gd name="T15" fmla="*/ 236 h 722"/>
              <a:gd name="T16" fmla="*/ 479 w 480"/>
              <a:gd name="T17" fmla="*/ 236 h 722"/>
              <a:gd name="T18" fmla="*/ 206 w 480"/>
              <a:gd name="T19" fmla="*/ 455 h 722"/>
              <a:gd name="T20" fmla="*/ 315 w 480"/>
              <a:gd name="T21" fmla="*/ 279 h 722"/>
              <a:gd name="T22" fmla="*/ 291 w 480"/>
              <a:gd name="T23" fmla="*/ 291 h 722"/>
              <a:gd name="T24" fmla="*/ 260 w 480"/>
              <a:gd name="T25" fmla="*/ 248 h 722"/>
              <a:gd name="T26" fmla="*/ 230 w 480"/>
              <a:gd name="T27" fmla="*/ 291 h 722"/>
              <a:gd name="T28" fmla="*/ 188 w 480"/>
              <a:gd name="T29" fmla="*/ 255 h 722"/>
              <a:gd name="T30" fmla="*/ 206 w 480"/>
              <a:gd name="T31" fmla="*/ 455 h 722"/>
              <a:gd name="T32" fmla="*/ 315 w 480"/>
              <a:gd name="T33" fmla="*/ 503 h 722"/>
              <a:gd name="T34" fmla="*/ 163 w 480"/>
              <a:gd name="T35" fmla="*/ 539 h 722"/>
              <a:gd name="T36" fmla="*/ 315 w 480"/>
              <a:gd name="T37" fmla="*/ 503 h 722"/>
              <a:gd name="T38" fmla="*/ 163 w 480"/>
              <a:gd name="T39" fmla="*/ 606 h 722"/>
              <a:gd name="T40" fmla="*/ 315 w 480"/>
              <a:gd name="T41" fmla="*/ 564 h 722"/>
              <a:gd name="T42" fmla="*/ 163 w 480"/>
              <a:gd name="T43" fmla="*/ 606 h 722"/>
              <a:gd name="T44" fmla="*/ 327 w 480"/>
              <a:gd name="T45" fmla="*/ 455 h 722"/>
              <a:gd name="T46" fmla="*/ 430 w 480"/>
              <a:gd name="T47" fmla="*/ 236 h 722"/>
              <a:gd name="T48" fmla="*/ 48 w 480"/>
              <a:gd name="T49" fmla="*/ 236 h 722"/>
              <a:gd name="T50" fmla="*/ 151 w 480"/>
              <a:gd name="T51" fmla="*/ 455 h 722"/>
              <a:gd name="T52" fmla="*/ 121 w 480"/>
              <a:gd name="T53" fmla="*/ 255 h 722"/>
              <a:gd name="T54" fmla="*/ 157 w 480"/>
              <a:gd name="T55" fmla="*/ 248 h 722"/>
              <a:gd name="T56" fmla="*/ 182 w 480"/>
              <a:gd name="T57" fmla="*/ 230 h 722"/>
              <a:gd name="T58" fmla="*/ 224 w 480"/>
              <a:gd name="T59" fmla="*/ 261 h 722"/>
              <a:gd name="T60" fmla="*/ 266 w 480"/>
              <a:gd name="T61" fmla="*/ 218 h 722"/>
              <a:gd name="T62" fmla="*/ 297 w 480"/>
              <a:gd name="T63" fmla="*/ 261 h 722"/>
              <a:gd name="T64" fmla="*/ 321 w 480"/>
              <a:gd name="T65" fmla="*/ 248 h 722"/>
              <a:gd name="T66" fmla="*/ 357 w 480"/>
              <a:gd name="T67" fmla="*/ 255 h 722"/>
              <a:gd name="T68" fmla="*/ 327 w 480"/>
              <a:gd name="T69" fmla="*/ 45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0" h="722">
                <a:moveTo>
                  <a:pt x="479" y="236"/>
                </a:moveTo>
                <a:cubicBezTo>
                  <a:pt x="479" y="297"/>
                  <a:pt x="460" y="345"/>
                  <a:pt x="430" y="388"/>
                </a:cubicBezTo>
                <a:cubicBezTo>
                  <a:pt x="406" y="418"/>
                  <a:pt x="382" y="448"/>
                  <a:pt x="363" y="485"/>
                </a:cubicBezTo>
                <a:cubicBezTo>
                  <a:pt x="363" y="485"/>
                  <a:pt x="363" y="485"/>
                  <a:pt x="363" y="630"/>
                </a:cubicBezTo>
                <a:cubicBezTo>
                  <a:pt x="363" y="642"/>
                  <a:pt x="351" y="655"/>
                  <a:pt x="339" y="655"/>
                </a:cubicBezTo>
                <a:cubicBezTo>
                  <a:pt x="339" y="655"/>
                  <a:pt x="339" y="655"/>
                  <a:pt x="309" y="655"/>
                </a:cubicBezTo>
                <a:cubicBezTo>
                  <a:pt x="309" y="655"/>
                  <a:pt x="309" y="655"/>
                  <a:pt x="309" y="667"/>
                </a:cubicBezTo>
                <a:cubicBezTo>
                  <a:pt x="309" y="697"/>
                  <a:pt x="291" y="721"/>
                  <a:pt x="260" y="721"/>
                </a:cubicBezTo>
                <a:cubicBezTo>
                  <a:pt x="260" y="721"/>
                  <a:pt x="260" y="721"/>
                  <a:pt x="218" y="715"/>
                </a:cubicBezTo>
                <a:cubicBezTo>
                  <a:pt x="188" y="715"/>
                  <a:pt x="169" y="697"/>
                  <a:pt x="169" y="667"/>
                </a:cubicBezTo>
                <a:cubicBezTo>
                  <a:pt x="169" y="667"/>
                  <a:pt x="169" y="667"/>
                  <a:pt x="169" y="655"/>
                </a:cubicBezTo>
                <a:cubicBezTo>
                  <a:pt x="169" y="655"/>
                  <a:pt x="169" y="655"/>
                  <a:pt x="139" y="655"/>
                </a:cubicBezTo>
                <a:cubicBezTo>
                  <a:pt x="127" y="655"/>
                  <a:pt x="115" y="642"/>
                  <a:pt x="115" y="630"/>
                </a:cubicBezTo>
                <a:cubicBezTo>
                  <a:pt x="115" y="630"/>
                  <a:pt x="115" y="630"/>
                  <a:pt x="115" y="485"/>
                </a:cubicBezTo>
                <a:cubicBezTo>
                  <a:pt x="97" y="448"/>
                  <a:pt x="73" y="418"/>
                  <a:pt x="48" y="388"/>
                </a:cubicBezTo>
                <a:cubicBezTo>
                  <a:pt x="18" y="345"/>
                  <a:pt x="0" y="291"/>
                  <a:pt x="0" y="236"/>
                </a:cubicBezTo>
                <a:cubicBezTo>
                  <a:pt x="0" y="103"/>
                  <a:pt x="109" y="0"/>
                  <a:pt x="242" y="0"/>
                </a:cubicBezTo>
                <a:cubicBezTo>
                  <a:pt x="376" y="0"/>
                  <a:pt x="479" y="109"/>
                  <a:pt x="479" y="236"/>
                </a:cubicBezTo>
                <a:lnTo>
                  <a:pt x="479" y="236"/>
                </a:lnTo>
                <a:close/>
                <a:moveTo>
                  <a:pt x="206" y="455"/>
                </a:moveTo>
                <a:lnTo>
                  <a:pt x="273" y="455"/>
                </a:lnTo>
                <a:cubicBezTo>
                  <a:pt x="273" y="455"/>
                  <a:pt x="273" y="455"/>
                  <a:pt x="315" y="279"/>
                </a:cubicBezTo>
                <a:cubicBezTo>
                  <a:pt x="315" y="279"/>
                  <a:pt x="315" y="279"/>
                  <a:pt x="297" y="285"/>
                </a:cubicBezTo>
                <a:cubicBezTo>
                  <a:pt x="291" y="285"/>
                  <a:pt x="291" y="291"/>
                  <a:pt x="291" y="291"/>
                </a:cubicBezTo>
                <a:cubicBezTo>
                  <a:pt x="285" y="291"/>
                  <a:pt x="279" y="285"/>
                  <a:pt x="279" y="279"/>
                </a:cubicBezTo>
                <a:cubicBezTo>
                  <a:pt x="279" y="279"/>
                  <a:pt x="279" y="279"/>
                  <a:pt x="260" y="248"/>
                </a:cubicBezTo>
                <a:cubicBezTo>
                  <a:pt x="260" y="248"/>
                  <a:pt x="260" y="248"/>
                  <a:pt x="236" y="285"/>
                </a:cubicBezTo>
                <a:cubicBezTo>
                  <a:pt x="236" y="285"/>
                  <a:pt x="230" y="285"/>
                  <a:pt x="230" y="291"/>
                </a:cubicBezTo>
                <a:cubicBezTo>
                  <a:pt x="224" y="291"/>
                  <a:pt x="224" y="285"/>
                  <a:pt x="218" y="285"/>
                </a:cubicBezTo>
                <a:cubicBezTo>
                  <a:pt x="218" y="285"/>
                  <a:pt x="218" y="285"/>
                  <a:pt x="188" y="255"/>
                </a:cubicBezTo>
                <a:cubicBezTo>
                  <a:pt x="188" y="255"/>
                  <a:pt x="188" y="255"/>
                  <a:pt x="163" y="273"/>
                </a:cubicBezTo>
                <a:cubicBezTo>
                  <a:pt x="163" y="273"/>
                  <a:pt x="163" y="273"/>
                  <a:pt x="206" y="455"/>
                </a:cubicBezTo>
                <a:lnTo>
                  <a:pt x="206" y="455"/>
                </a:lnTo>
                <a:close/>
                <a:moveTo>
                  <a:pt x="315" y="503"/>
                </a:moveTo>
                <a:lnTo>
                  <a:pt x="163" y="503"/>
                </a:lnTo>
                <a:cubicBezTo>
                  <a:pt x="163" y="503"/>
                  <a:pt x="163" y="503"/>
                  <a:pt x="163" y="539"/>
                </a:cubicBezTo>
                <a:cubicBezTo>
                  <a:pt x="163" y="539"/>
                  <a:pt x="163" y="539"/>
                  <a:pt x="315" y="539"/>
                </a:cubicBezTo>
                <a:cubicBezTo>
                  <a:pt x="315" y="539"/>
                  <a:pt x="315" y="539"/>
                  <a:pt x="315" y="503"/>
                </a:cubicBezTo>
                <a:lnTo>
                  <a:pt x="315" y="503"/>
                </a:lnTo>
                <a:close/>
                <a:moveTo>
                  <a:pt x="163" y="606"/>
                </a:moveTo>
                <a:lnTo>
                  <a:pt x="315" y="606"/>
                </a:lnTo>
                <a:cubicBezTo>
                  <a:pt x="315" y="606"/>
                  <a:pt x="315" y="606"/>
                  <a:pt x="315" y="564"/>
                </a:cubicBezTo>
                <a:cubicBezTo>
                  <a:pt x="315" y="564"/>
                  <a:pt x="315" y="564"/>
                  <a:pt x="163" y="564"/>
                </a:cubicBezTo>
                <a:cubicBezTo>
                  <a:pt x="163" y="564"/>
                  <a:pt x="163" y="564"/>
                  <a:pt x="163" y="606"/>
                </a:cubicBezTo>
                <a:lnTo>
                  <a:pt x="163" y="606"/>
                </a:lnTo>
                <a:close/>
                <a:moveTo>
                  <a:pt x="327" y="455"/>
                </a:moveTo>
                <a:cubicBezTo>
                  <a:pt x="345" y="418"/>
                  <a:pt x="370" y="388"/>
                  <a:pt x="394" y="358"/>
                </a:cubicBezTo>
                <a:cubicBezTo>
                  <a:pt x="418" y="321"/>
                  <a:pt x="430" y="285"/>
                  <a:pt x="430" y="236"/>
                </a:cubicBezTo>
                <a:cubicBezTo>
                  <a:pt x="430" y="133"/>
                  <a:pt x="345" y="49"/>
                  <a:pt x="242" y="49"/>
                </a:cubicBezTo>
                <a:cubicBezTo>
                  <a:pt x="133" y="49"/>
                  <a:pt x="48" y="133"/>
                  <a:pt x="48" y="236"/>
                </a:cubicBezTo>
                <a:cubicBezTo>
                  <a:pt x="48" y="285"/>
                  <a:pt x="60" y="321"/>
                  <a:pt x="85" y="358"/>
                </a:cubicBezTo>
                <a:cubicBezTo>
                  <a:pt x="109" y="388"/>
                  <a:pt x="133" y="418"/>
                  <a:pt x="151" y="455"/>
                </a:cubicBezTo>
                <a:cubicBezTo>
                  <a:pt x="151" y="455"/>
                  <a:pt x="151" y="455"/>
                  <a:pt x="169" y="455"/>
                </a:cubicBezTo>
                <a:cubicBezTo>
                  <a:pt x="169" y="455"/>
                  <a:pt x="169" y="455"/>
                  <a:pt x="121" y="255"/>
                </a:cubicBezTo>
                <a:cubicBezTo>
                  <a:pt x="121" y="242"/>
                  <a:pt x="127" y="236"/>
                  <a:pt x="133" y="230"/>
                </a:cubicBezTo>
                <a:cubicBezTo>
                  <a:pt x="145" y="230"/>
                  <a:pt x="157" y="236"/>
                  <a:pt x="157" y="248"/>
                </a:cubicBezTo>
                <a:lnTo>
                  <a:pt x="157" y="248"/>
                </a:lnTo>
                <a:cubicBezTo>
                  <a:pt x="157" y="248"/>
                  <a:pt x="157" y="248"/>
                  <a:pt x="182" y="230"/>
                </a:cubicBezTo>
                <a:cubicBezTo>
                  <a:pt x="188" y="224"/>
                  <a:pt x="194" y="230"/>
                  <a:pt x="200" y="230"/>
                </a:cubicBezTo>
                <a:cubicBezTo>
                  <a:pt x="200" y="230"/>
                  <a:pt x="200" y="230"/>
                  <a:pt x="224" y="261"/>
                </a:cubicBezTo>
                <a:cubicBezTo>
                  <a:pt x="224" y="261"/>
                  <a:pt x="224" y="261"/>
                  <a:pt x="254" y="218"/>
                </a:cubicBezTo>
                <a:cubicBezTo>
                  <a:pt x="260" y="218"/>
                  <a:pt x="260" y="218"/>
                  <a:pt x="266" y="218"/>
                </a:cubicBezTo>
                <a:cubicBezTo>
                  <a:pt x="273" y="218"/>
                  <a:pt x="273" y="218"/>
                  <a:pt x="279" y="224"/>
                </a:cubicBezTo>
                <a:cubicBezTo>
                  <a:pt x="279" y="224"/>
                  <a:pt x="279" y="224"/>
                  <a:pt x="297" y="261"/>
                </a:cubicBezTo>
                <a:cubicBezTo>
                  <a:pt x="297" y="261"/>
                  <a:pt x="297" y="261"/>
                  <a:pt x="321" y="248"/>
                </a:cubicBezTo>
                <a:lnTo>
                  <a:pt x="321" y="248"/>
                </a:lnTo>
                <a:cubicBezTo>
                  <a:pt x="327" y="236"/>
                  <a:pt x="333" y="230"/>
                  <a:pt x="345" y="230"/>
                </a:cubicBezTo>
                <a:cubicBezTo>
                  <a:pt x="351" y="236"/>
                  <a:pt x="357" y="242"/>
                  <a:pt x="357" y="255"/>
                </a:cubicBezTo>
                <a:cubicBezTo>
                  <a:pt x="357" y="255"/>
                  <a:pt x="357" y="255"/>
                  <a:pt x="309" y="455"/>
                </a:cubicBezTo>
                <a:cubicBezTo>
                  <a:pt x="309" y="455"/>
                  <a:pt x="309" y="455"/>
                  <a:pt x="327" y="455"/>
                </a:cubicBezTo>
                <a:lnTo>
                  <a:pt x="327" y="455"/>
                </a:lnTo>
                <a:close/>
              </a:path>
            </a:pathLst>
          </a:custGeom>
          <a:solidFill>
            <a:schemeClr val="bg1"/>
          </a:solidFill>
          <a:ln>
            <a:noFill/>
          </a:ln>
          <a:effectLst/>
        </p:spPr>
        <p:txBody>
          <a:bodyPr wrap="none" anchor="ctr"/>
          <a:lstStyle/>
          <a:p>
            <a:endParaRPr lang="en-US" sz="8000" dirty="0">
              <a:latin typeface="微软雅黑" panose="020B0503020204020204" pitchFamily="34" charset="-122"/>
            </a:endParaRPr>
          </a:p>
        </p:txBody>
      </p:sp>
      <p:sp>
        <p:nvSpPr>
          <p:cNvPr id="6" name="Freeform 2183"/>
          <p:cNvSpPr>
            <a:spLocks noChangeArrowheads="1"/>
          </p:cNvSpPr>
          <p:nvPr/>
        </p:nvSpPr>
        <p:spPr bwMode="auto">
          <a:xfrm>
            <a:off x="6252837" y="1620661"/>
            <a:ext cx="4680850" cy="1189378"/>
          </a:xfrm>
          <a:custGeom>
            <a:avLst/>
            <a:gdLst>
              <a:gd name="T0" fmla="*/ 97 w 3964"/>
              <a:gd name="T1" fmla="*/ 0 h 1128"/>
              <a:gd name="T2" fmla="*/ 97 w 3964"/>
              <a:gd name="T3" fmla="*/ 0 h 1128"/>
              <a:gd name="T4" fmla="*/ 3775 w 3964"/>
              <a:gd name="T5" fmla="*/ 0 h 1128"/>
              <a:gd name="T6" fmla="*/ 3775 w 3964"/>
              <a:gd name="T7" fmla="*/ 376 h 1128"/>
              <a:gd name="T8" fmla="*/ 3963 w 3964"/>
              <a:gd name="T9" fmla="*/ 564 h 1128"/>
              <a:gd name="T10" fmla="*/ 3775 w 3964"/>
              <a:gd name="T11" fmla="*/ 758 h 1128"/>
              <a:gd name="T12" fmla="*/ 3775 w 3964"/>
              <a:gd name="T13" fmla="*/ 1127 h 1128"/>
              <a:gd name="T14" fmla="*/ 97 w 3964"/>
              <a:gd name="T15" fmla="*/ 1127 h 1128"/>
              <a:gd name="T16" fmla="*/ 0 w 3964"/>
              <a:gd name="T17" fmla="*/ 1036 h 1128"/>
              <a:gd name="T18" fmla="*/ 0 w 3964"/>
              <a:gd name="T19" fmla="*/ 97 h 1128"/>
              <a:gd name="T20" fmla="*/ 97 w 3964"/>
              <a:gd name="T21" fmla="*/ 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4" h="1128">
                <a:moveTo>
                  <a:pt x="97" y="0"/>
                </a:moveTo>
                <a:lnTo>
                  <a:pt x="97" y="0"/>
                </a:lnTo>
                <a:cubicBezTo>
                  <a:pt x="3775" y="0"/>
                  <a:pt x="3775" y="0"/>
                  <a:pt x="3775" y="0"/>
                </a:cubicBezTo>
                <a:cubicBezTo>
                  <a:pt x="3775" y="376"/>
                  <a:pt x="3775" y="376"/>
                  <a:pt x="3775" y="376"/>
                </a:cubicBezTo>
                <a:cubicBezTo>
                  <a:pt x="3878" y="376"/>
                  <a:pt x="3963" y="461"/>
                  <a:pt x="3963" y="564"/>
                </a:cubicBezTo>
                <a:cubicBezTo>
                  <a:pt x="3963" y="667"/>
                  <a:pt x="3878" y="752"/>
                  <a:pt x="3775" y="758"/>
                </a:cubicBezTo>
                <a:cubicBezTo>
                  <a:pt x="3775" y="1127"/>
                  <a:pt x="3775" y="1127"/>
                  <a:pt x="3775" y="1127"/>
                </a:cubicBezTo>
                <a:cubicBezTo>
                  <a:pt x="97" y="1127"/>
                  <a:pt x="97" y="1127"/>
                  <a:pt x="97" y="1127"/>
                </a:cubicBezTo>
                <a:cubicBezTo>
                  <a:pt x="43" y="1127"/>
                  <a:pt x="0" y="1085"/>
                  <a:pt x="0" y="1036"/>
                </a:cubicBezTo>
                <a:cubicBezTo>
                  <a:pt x="0" y="97"/>
                  <a:pt x="0" y="97"/>
                  <a:pt x="0" y="97"/>
                </a:cubicBezTo>
                <a:cubicBezTo>
                  <a:pt x="0" y="43"/>
                  <a:pt x="43" y="0"/>
                  <a:pt x="97" y="0"/>
                </a:cubicBezTo>
              </a:path>
            </a:pathLst>
          </a:custGeom>
          <a:solidFill>
            <a:srgbClr val="DCF6E9"/>
          </a:solidFill>
          <a:ln>
            <a:noFill/>
          </a:ln>
          <a:effectLst>
            <a:outerShdw blurRad="50800" dist="50800" dir="5400000" sx="101000" sy="101000" algn="ctr" rotWithShape="0">
              <a:srgbClr val="000000">
                <a:alpha val="43137"/>
              </a:srgbClr>
            </a:outerShdw>
          </a:effectLst>
        </p:spPr>
        <p:txBody>
          <a:bodyPr wrap="none" anchor="ctr"/>
          <a:lstStyle/>
          <a:p>
            <a:endParaRPr lang="en-US" sz="8000" dirty="0">
              <a:latin typeface="微软雅黑" panose="020B0503020204020204" pitchFamily="34" charset="-122"/>
            </a:endParaRPr>
          </a:p>
        </p:txBody>
      </p:sp>
      <p:sp>
        <p:nvSpPr>
          <p:cNvPr id="7" name="Freeform 2224"/>
          <p:cNvSpPr>
            <a:spLocks noChangeArrowheads="1"/>
          </p:cNvSpPr>
          <p:nvPr/>
        </p:nvSpPr>
        <p:spPr bwMode="auto">
          <a:xfrm>
            <a:off x="1234825" y="3293295"/>
            <a:ext cx="4675644" cy="1189378"/>
          </a:xfrm>
          <a:custGeom>
            <a:avLst/>
            <a:gdLst>
              <a:gd name="T0" fmla="*/ 3860 w 3958"/>
              <a:gd name="T1" fmla="*/ 0 h 1128"/>
              <a:gd name="T2" fmla="*/ 3957 w 3958"/>
              <a:gd name="T3" fmla="*/ 97 h 1128"/>
              <a:gd name="T4" fmla="*/ 3957 w 3958"/>
              <a:gd name="T5" fmla="*/ 1031 h 1128"/>
              <a:gd name="T6" fmla="*/ 3860 w 3958"/>
              <a:gd name="T7" fmla="*/ 1127 h 1128"/>
              <a:gd name="T8" fmla="*/ 182 w 3958"/>
              <a:gd name="T9" fmla="*/ 1127 h 1128"/>
              <a:gd name="T10" fmla="*/ 182 w 3958"/>
              <a:gd name="T11" fmla="*/ 752 h 1128"/>
              <a:gd name="T12" fmla="*/ 0 w 3958"/>
              <a:gd name="T13" fmla="*/ 564 h 1128"/>
              <a:gd name="T14" fmla="*/ 182 w 3958"/>
              <a:gd name="T15" fmla="*/ 376 h 1128"/>
              <a:gd name="T16" fmla="*/ 182 w 3958"/>
              <a:gd name="T17" fmla="*/ 0 h 1128"/>
              <a:gd name="T18" fmla="*/ 3860 w 3958"/>
              <a:gd name="T19" fmla="*/ 0 h 1128"/>
              <a:gd name="T20" fmla="*/ 3860 w 3958"/>
              <a:gd name="T21" fmla="*/ 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8" h="1128">
                <a:moveTo>
                  <a:pt x="3860" y="0"/>
                </a:moveTo>
                <a:cubicBezTo>
                  <a:pt x="3915" y="0"/>
                  <a:pt x="3957" y="43"/>
                  <a:pt x="3957" y="97"/>
                </a:cubicBezTo>
                <a:cubicBezTo>
                  <a:pt x="3957" y="97"/>
                  <a:pt x="3957" y="97"/>
                  <a:pt x="3957" y="1031"/>
                </a:cubicBezTo>
                <a:cubicBezTo>
                  <a:pt x="3957" y="1085"/>
                  <a:pt x="3915" y="1127"/>
                  <a:pt x="3860" y="1127"/>
                </a:cubicBezTo>
                <a:cubicBezTo>
                  <a:pt x="3860" y="1127"/>
                  <a:pt x="3860" y="1127"/>
                  <a:pt x="182" y="1127"/>
                </a:cubicBezTo>
                <a:cubicBezTo>
                  <a:pt x="182" y="1127"/>
                  <a:pt x="182" y="1127"/>
                  <a:pt x="182" y="752"/>
                </a:cubicBezTo>
                <a:cubicBezTo>
                  <a:pt x="79" y="752"/>
                  <a:pt x="0" y="667"/>
                  <a:pt x="0" y="564"/>
                </a:cubicBezTo>
                <a:cubicBezTo>
                  <a:pt x="0" y="461"/>
                  <a:pt x="79" y="376"/>
                  <a:pt x="182" y="376"/>
                </a:cubicBezTo>
                <a:cubicBezTo>
                  <a:pt x="182" y="376"/>
                  <a:pt x="182" y="376"/>
                  <a:pt x="182" y="0"/>
                </a:cubicBezTo>
                <a:cubicBezTo>
                  <a:pt x="182" y="0"/>
                  <a:pt x="182" y="0"/>
                  <a:pt x="3860" y="0"/>
                </a:cubicBezTo>
                <a:lnTo>
                  <a:pt x="3860" y="0"/>
                </a:lnTo>
              </a:path>
            </a:pathLst>
          </a:custGeom>
          <a:solidFill>
            <a:srgbClr val="DCF6E9"/>
          </a:solidFill>
          <a:ln>
            <a:noFill/>
          </a:ln>
          <a:effectLst>
            <a:outerShdw blurRad="50800" dist="50800" dir="5400000" sx="101000" sy="101000" algn="ctr" rotWithShape="0">
              <a:srgbClr val="000000">
                <a:alpha val="43137"/>
              </a:srgbClr>
            </a:outerShdw>
          </a:effectLst>
        </p:spPr>
        <p:txBody>
          <a:bodyPr wrap="none" anchor="ctr"/>
          <a:lstStyle/>
          <a:p>
            <a:endParaRPr lang="en-US" sz="8000" dirty="0">
              <a:latin typeface="微软雅黑" panose="020B0503020204020204" pitchFamily="34" charset="-122"/>
            </a:endParaRPr>
          </a:p>
        </p:txBody>
      </p:sp>
      <p:sp>
        <p:nvSpPr>
          <p:cNvPr id="8" name="Freeform 2252"/>
          <p:cNvSpPr>
            <a:spLocks noChangeArrowheads="1"/>
          </p:cNvSpPr>
          <p:nvPr/>
        </p:nvSpPr>
        <p:spPr bwMode="auto">
          <a:xfrm>
            <a:off x="1838765" y="3516304"/>
            <a:ext cx="506381" cy="738714"/>
          </a:xfrm>
          <a:custGeom>
            <a:avLst/>
            <a:gdLst>
              <a:gd name="T0" fmla="*/ 473 w 480"/>
              <a:gd name="T1" fmla="*/ 175 h 703"/>
              <a:gd name="T2" fmla="*/ 479 w 480"/>
              <a:gd name="T3" fmla="*/ 218 h 703"/>
              <a:gd name="T4" fmla="*/ 479 w 480"/>
              <a:gd name="T5" fmla="*/ 248 h 703"/>
              <a:gd name="T6" fmla="*/ 363 w 480"/>
              <a:gd name="T7" fmla="*/ 490 h 703"/>
              <a:gd name="T8" fmla="*/ 345 w 480"/>
              <a:gd name="T9" fmla="*/ 521 h 703"/>
              <a:gd name="T10" fmla="*/ 321 w 480"/>
              <a:gd name="T11" fmla="*/ 557 h 703"/>
              <a:gd name="T12" fmla="*/ 242 w 480"/>
              <a:gd name="T13" fmla="*/ 702 h 703"/>
              <a:gd name="T14" fmla="*/ 103 w 480"/>
              <a:gd name="T15" fmla="*/ 478 h 703"/>
              <a:gd name="T16" fmla="*/ 0 w 480"/>
              <a:gd name="T17" fmla="*/ 266 h 703"/>
              <a:gd name="T18" fmla="*/ 0 w 480"/>
              <a:gd name="T19" fmla="*/ 248 h 703"/>
              <a:gd name="T20" fmla="*/ 0 w 480"/>
              <a:gd name="T21" fmla="*/ 218 h 703"/>
              <a:gd name="T22" fmla="*/ 236 w 480"/>
              <a:gd name="T23" fmla="*/ 0 h 703"/>
              <a:gd name="T24" fmla="*/ 460 w 480"/>
              <a:gd name="T25" fmla="*/ 145 h 703"/>
              <a:gd name="T26" fmla="*/ 473 w 480"/>
              <a:gd name="T27" fmla="*/ 175 h 703"/>
              <a:gd name="T28" fmla="*/ 473 w 480"/>
              <a:gd name="T29" fmla="*/ 175 h 703"/>
              <a:gd name="T30" fmla="*/ 236 w 480"/>
              <a:gd name="T31" fmla="*/ 327 h 703"/>
              <a:gd name="T32" fmla="*/ 327 w 480"/>
              <a:gd name="T33" fmla="*/ 236 h 703"/>
              <a:gd name="T34" fmla="*/ 242 w 480"/>
              <a:gd name="T35" fmla="*/ 145 h 703"/>
              <a:gd name="T36" fmla="*/ 151 w 480"/>
              <a:gd name="T37" fmla="*/ 224 h 703"/>
              <a:gd name="T38" fmla="*/ 151 w 480"/>
              <a:gd name="T39" fmla="*/ 242 h 703"/>
              <a:gd name="T40" fmla="*/ 157 w 480"/>
              <a:gd name="T41" fmla="*/ 266 h 703"/>
              <a:gd name="T42" fmla="*/ 236 w 480"/>
              <a:gd name="T43" fmla="*/ 327 h 703"/>
              <a:gd name="T44" fmla="*/ 236 w 480"/>
              <a:gd name="T45" fmla="*/ 327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0" h="703">
                <a:moveTo>
                  <a:pt x="473" y="175"/>
                </a:moveTo>
                <a:cubicBezTo>
                  <a:pt x="473" y="175"/>
                  <a:pt x="479" y="205"/>
                  <a:pt x="479" y="218"/>
                </a:cubicBezTo>
                <a:cubicBezTo>
                  <a:pt x="479" y="218"/>
                  <a:pt x="479" y="218"/>
                  <a:pt x="479" y="248"/>
                </a:cubicBezTo>
                <a:cubicBezTo>
                  <a:pt x="479" y="327"/>
                  <a:pt x="412" y="412"/>
                  <a:pt x="363" y="490"/>
                </a:cubicBezTo>
                <a:cubicBezTo>
                  <a:pt x="363" y="502"/>
                  <a:pt x="351" y="508"/>
                  <a:pt x="345" y="521"/>
                </a:cubicBezTo>
                <a:cubicBezTo>
                  <a:pt x="339" y="533"/>
                  <a:pt x="333" y="545"/>
                  <a:pt x="321" y="557"/>
                </a:cubicBezTo>
                <a:cubicBezTo>
                  <a:pt x="297" y="605"/>
                  <a:pt x="266" y="654"/>
                  <a:pt x="242" y="702"/>
                </a:cubicBezTo>
                <a:cubicBezTo>
                  <a:pt x="194" y="630"/>
                  <a:pt x="145" y="557"/>
                  <a:pt x="103" y="478"/>
                </a:cubicBezTo>
                <a:cubicBezTo>
                  <a:pt x="60" y="412"/>
                  <a:pt x="6" y="333"/>
                  <a:pt x="0" y="266"/>
                </a:cubicBezTo>
                <a:cubicBezTo>
                  <a:pt x="0" y="260"/>
                  <a:pt x="0" y="248"/>
                  <a:pt x="0" y="248"/>
                </a:cubicBezTo>
                <a:cubicBezTo>
                  <a:pt x="0" y="248"/>
                  <a:pt x="0" y="248"/>
                  <a:pt x="0" y="218"/>
                </a:cubicBezTo>
                <a:cubicBezTo>
                  <a:pt x="12" y="72"/>
                  <a:pt x="127" y="0"/>
                  <a:pt x="236" y="0"/>
                </a:cubicBezTo>
                <a:cubicBezTo>
                  <a:pt x="315" y="0"/>
                  <a:pt x="412" y="36"/>
                  <a:pt x="460" y="145"/>
                </a:cubicBezTo>
                <a:cubicBezTo>
                  <a:pt x="460" y="157"/>
                  <a:pt x="467" y="163"/>
                  <a:pt x="473" y="175"/>
                </a:cubicBezTo>
                <a:lnTo>
                  <a:pt x="473" y="175"/>
                </a:lnTo>
                <a:close/>
                <a:moveTo>
                  <a:pt x="236" y="327"/>
                </a:moveTo>
                <a:cubicBezTo>
                  <a:pt x="291" y="327"/>
                  <a:pt x="327" y="284"/>
                  <a:pt x="327" y="236"/>
                </a:cubicBezTo>
                <a:cubicBezTo>
                  <a:pt x="327" y="187"/>
                  <a:pt x="291" y="145"/>
                  <a:pt x="242" y="145"/>
                </a:cubicBezTo>
                <a:cubicBezTo>
                  <a:pt x="200" y="145"/>
                  <a:pt x="151" y="169"/>
                  <a:pt x="151" y="224"/>
                </a:cubicBezTo>
                <a:cubicBezTo>
                  <a:pt x="151" y="224"/>
                  <a:pt x="151" y="224"/>
                  <a:pt x="151" y="242"/>
                </a:cubicBezTo>
                <a:cubicBezTo>
                  <a:pt x="151" y="248"/>
                  <a:pt x="151" y="260"/>
                  <a:pt x="157" y="266"/>
                </a:cubicBezTo>
                <a:cubicBezTo>
                  <a:pt x="176" y="309"/>
                  <a:pt x="206" y="327"/>
                  <a:pt x="236" y="327"/>
                </a:cubicBezTo>
                <a:lnTo>
                  <a:pt x="236" y="327"/>
                </a:lnTo>
                <a:close/>
              </a:path>
            </a:pathLst>
          </a:custGeom>
          <a:solidFill>
            <a:schemeClr val="bg1"/>
          </a:solidFill>
          <a:ln>
            <a:noFill/>
          </a:ln>
          <a:effectLst/>
        </p:spPr>
        <p:txBody>
          <a:bodyPr wrap="none" anchor="ctr"/>
          <a:lstStyle/>
          <a:p>
            <a:endParaRPr lang="en-US" sz="8000" dirty="0">
              <a:latin typeface="微软雅黑" panose="020B0503020204020204" pitchFamily="34" charset="-122"/>
            </a:endParaRPr>
          </a:p>
        </p:txBody>
      </p:sp>
      <p:sp>
        <p:nvSpPr>
          <p:cNvPr id="9" name="Freeform 2264"/>
          <p:cNvSpPr>
            <a:spLocks noChangeArrowheads="1"/>
          </p:cNvSpPr>
          <p:nvPr/>
        </p:nvSpPr>
        <p:spPr bwMode="auto">
          <a:xfrm>
            <a:off x="6267462" y="3319938"/>
            <a:ext cx="4680850" cy="1189378"/>
          </a:xfrm>
          <a:custGeom>
            <a:avLst/>
            <a:gdLst>
              <a:gd name="T0" fmla="*/ 97 w 3964"/>
              <a:gd name="T1" fmla="*/ 0 h 1129"/>
              <a:gd name="T2" fmla="*/ 97 w 3964"/>
              <a:gd name="T3" fmla="*/ 0 h 1129"/>
              <a:gd name="T4" fmla="*/ 3775 w 3964"/>
              <a:gd name="T5" fmla="*/ 0 h 1129"/>
              <a:gd name="T6" fmla="*/ 3775 w 3964"/>
              <a:gd name="T7" fmla="*/ 376 h 1129"/>
              <a:gd name="T8" fmla="*/ 3963 w 3964"/>
              <a:gd name="T9" fmla="*/ 564 h 1129"/>
              <a:gd name="T10" fmla="*/ 3775 w 3964"/>
              <a:gd name="T11" fmla="*/ 752 h 1129"/>
              <a:gd name="T12" fmla="*/ 3775 w 3964"/>
              <a:gd name="T13" fmla="*/ 1128 h 1129"/>
              <a:gd name="T14" fmla="*/ 97 w 3964"/>
              <a:gd name="T15" fmla="*/ 1128 h 1129"/>
              <a:gd name="T16" fmla="*/ 0 w 3964"/>
              <a:gd name="T17" fmla="*/ 1031 h 1129"/>
              <a:gd name="T18" fmla="*/ 0 w 3964"/>
              <a:gd name="T19" fmla="*/ 91 h 1129"/>
              <a:gd name="T20" fmla="*/ 97 w 3964"/>
              <a:gd name="T21" fmla="*/ 0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4" h="1129">
                <a:moveTo>
                  <a:pt x="97" y="0"/>
                </a:moveTo>
                <a:lnTo>
                  <a:pt x="97" y="0"/>
                </a:lnTo>
                <a:cubicBezTo>
                  <a:pt x="3775" y="0"/>
                  <a:pt x="3775" y="0"/>
                  <a:pt x="3775" y="0"/>
                </a:cubicBezTo>
                <a:cubicBezTo>
                  <a:pt x="3775" y="376"/>
                  <a:pt x="3775" y="376"/>
                  <a:pt x="3775" y="376"/>
                </a:cubicBezTo>
                <a:cubicBezTo>
                  <a:pt x="3878" y="376"/>
                  <a:pt x="3963" y="461"/>
                  <a:pt x="3963" y="564"/>
                </a:cubicBezTo>
                <a:cubicBezTo>
                  <a:pt x="3963" y="667"/>
                  <a:pt x="3878" y="752"/>
                  <a:pt x="3775" y="752"/>
                </a:cubicBezTo>
                <a:cubicBezTo>
                  <a:pt x="3775" y="1128"/>
                  <a:pt x="3775" y="1128"/>
                  <a:pt x="3775" y="1128"/>
                </a:cubicBezTo>
                <a:cubicBezTo>
                  <a:pt x="97" y="1128"/>
                  <a:pt x="97" y="1128"/>
                  <a:pt x="97" y="1128"/>
                </a:cubicBezTo>
                <a:cubicBezTo>
                  <a:pt x="43" y="1128"/>
                  <a:pt x="0" y="1085"/>
                  <a:pt x="0" y="1031"/>
                </a:cubicBezTo>
                <a:cubicBezTo>
                  <a:pt x="0" y="91"/>
                  <a:pt x="0" y="91"/>
                  <a:pt x="0" y="91"/>
                </a:cubicBezTo>
                <a:cubicBezTo>
                  <a:pt x="0" y="43"/>
                  <a:pt x="43" y="0"/>
                  <a:pt x="97" y="0"/>
                </a:cubicBezTo>
              </a:path>
            </a:pathLst>
          </a:custGeom>
          <a:solidFill>
            <a:srgbClr val="DCF6E9"/>
          </a:solidFill>
          <a:ln>
            <a:noFill/>
          </a:ln>
          <a:effectLst>
            <a:outerShdw blurRad="50800" dist="50800" dir="5400000" sx="101000" sy="101000" algn="ctr" rotWithShape="0">
              <a:srgbClr val="000000">
                <a:alpha val="43137"/>
              </a:srgbClr>
            </a:outerShdw>
          </a:effectLst>
        </p:spPr>
        <p:txBody>
          <a:bodyPr wrap="none" anchor="ctr"/>
          <a:lstStyle/>
          <a:p>
            <a:endParaRPr lang="en-US" sz="8000" dirty="0">
              <a:latin typeface="微软雅黑" panose="020B0503020204020204" pitchFamily="34" charset="-122"/>
            </a:endParaRPr>
          </a:p>
        </p:txBody>
      </p:sp>
      <p:sp>
        <p:nvSpPr>
          <p:cNvPr id="10" name="Freeform 12"/>
          <p:cNvSpPr>
            <a:spLocks noEditPoints="1"/>
          </p:cNvSpPr>
          <p:nvPr/>
        </p:nvSpPr>
        <p:spPr bwMode="auto">
          <a:xfrm>
            <a:off x="9693645" y="3559896"/>
            <a:ext cx="595308" cy="595462"/>
          </a:xfrm>
          <a:custGeom>
            <a:avLst/>
            <a:gdLst>
              <a:gd name="T0" fmla="*/ 72 w 72"/>
              <a:gd name="T1" fmla="*/ 36 h 72"/>
              <a:gd name="T2" fmla="*/ 36 w 72"/>
              <a:gd name="T3" fmla="*/ 72 h 72"/>
              <a:gd name="T4" fmla="*/ 0 w 72"/>
              <a:gd name="T5" fmla="*/ 36 h 72"/>
              <a:gd name="T6" fmla="*/ 36 w 72"/>
              <a:gd name="T7" fmla="*/ 0 h 72"/>
              <a:gd name="T8" fmla="*/ 72 w 72"/>
              <a:gd name="T9" fmla="*/ 36 h 72"/>
              <a:gd name="T10" fmla="*/ 16 w 72"/>
              <a:gd name="T11" fmla="*/ 43 h 72"/>
              <a:gd name="T12" fmla="*/ 15 w 72"/>
              <a:gd name="T13" fmla="*/ 36 h 72"/>
              <a:gd name="T14" fmla="*/ 16 w 72"/>
              <a:gd name="T15" fmla="*/ 30 h 72"/>
              <a:gd name="T16" fmla="*/ 9 w 72"/>
              <a:gd name="T17" fmla="*/ 22 h 72"/>
              <a:gd name="T18" fmla="*/ 5 w 72"/>
              <a:gd name="T19" fmla="*/ 36 h 72"/>
              <a:gd name="T20" fmla="*/ 9 w 72"/>
              <a:gd name="T21" fmla="*/ 51 h 72"/>
              <a:gd name="T22" fmla="*/ 16 w 72"/>
              <a:gd name="T23" fmla="*/ 43 h 72"/>
              <a:gd name="T24" fmla="*/ 51 w 72"/>
              <a:gd name="T25" fmla="*/ 36 h 72"/>
              <a:gd name="T26" fmla="*/ 36 w 72"/>
              <a:gd name="T27" fmla="*/ 21 h 72"/>
              <a:gd name="T28" fmla="*/ 20 w 72"/>
              <a:gd name="T29" fmla="*/ 36 h 72"/>
              <a:gd name="T30" fmla="*/ 36 w 72"/>
              <a:gd name="T31" fmla="*/ 52 h 72"/>
              <a:gd name="T32" fmla="*/ 51 w 72"/>
              <a:gd name="T33" fmla="*/ 36 h 72"/>
              <a:gd name="T34" fmla="*/ 21 w 72"/>
              <a:gd name="T35" fmla="*/ 9 h 72"/>
              <a:gd name="T36" fmla="*/ 29 w 72"/>
              <a:gd name="T37" fmla="*/ 17 h 72"/>
              <a:gd name="T38" fmla="*/ 36 w 72"/>
              <a:gd name="T39" fmla="*/ 16 h 72"/>
              <a:gd name="T40" fmla="*/ 42 w 72"/>
              <a:gd name="T41" fmla="*/ 17 h 72"/>
              <a:gd name="T42" fmla="*/ 50 w 72"/>
              <a:gd name="T43" fmla="*/ 9 h 72"/>
              <a:gd name="T44" fmla="*/ 36 w 72"/>
              <a:gd name="T45" fmla="*/ 5 h 72"/>
              <a:gd name="T46" fmla="*/ 21 w 72"/>
              <a:gd name="T47" fmla="*/ 9 h 72"/>
              <a:gd name="T48" fmla="*/ 50 w 72"/>
              <a:gd name="T49" fmla="*/ 64 h 72"/>
              <a:gd name="T50" fmla="*/ 42 w 72"/>
              <a:gd name="T51" fmla="*/ 56 h 72"/>
              <a:gd name="T52" fmla="*/ 36 w 72"/>
              <a:gd name="T53" fmla="*/ 57 h 72"/>
              <a:gd name="T54" fmla="*/ 29 w 72"/>
              <a:gd name="T55" fmla="*/ 56 h 72"/>
              <a:gd name="T56" fmla="*/ 21 w 72"/>
              <a:gd name="T57" fmla="*/ 64 h 72"/>
              <a:gd name="T58" fmla="*/ 36 w 72"/>
              <a:gd name="T59" fmla="*/ 67 h 72"/>
              <a:gd name="T60" fmla="*/ 50 w 72"/>
              <a:gd name="T61" fmla="*/ 64 h 72"/>
              <a:gd name="T62" fmla="*/ 63 w 72"/>
              <a:gd name="T63" fmla="*/ 51 h 72"/>
              <a:gd name="T64" fmla="*/ 67 w 72"/>
              <a:gd name="T65" fmla="*/ 36 h 72"/>
              <a:gd name="T66" fmla="*/ 63 w 72"/>
              <a:gd name="T67" fmla="*/ 22 h 72"/>
              <a:gd name="T68" fmla="*/ 55 w 72"/>
              <a:gd name="T69" fmla="*/ 30 h 72"/>
              <a:gd name="T70" fmla="*/ 56 w 72"/>
              <a:gd name="T71" fmla="*/ 36 h 72"/>
              <a:gd name="T72" fmla="*/ 55 w 72"/>
              <a:gd name="T73" fmla="*/ 43 h 72"/>
              <a:gd name="T74" fmla="*/ 63 w 72"/>
              <a:gd name="T75" fmla="*/ 51 h 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16" y="43"/>
                </a:moveTo>
                <a:cubicBezTo>
                  <a:pt x="16" y="41"/>
                  <a:pt x="15" y="39"/>
                  <a:pt x="15" y="36"/>
                </a:cubicBezTo>
                <a:cubicBezTo>
                  <a:pt x="15" y="34"/>
                  <a:pt x="16" y="32"/>
                  <a:pt x="16" y="30"/>
                </a:cubicBezTo>
                <a:cubicBezTo>
                  <a:pt x="9" y="22"/>
                  <a:pt x="9" y="22"/>
                  <a:pt x="9" y="22"/>
                </a:cubicBezTo>
                <a:cubicBezTo>
                  <a:pt x="6" y="26"/>
                  <a:pt x="5" y="31"/>
                  <a:pt x="5" y="36"/>
                </a:cubicBezTo>
                <a:cubicBezTo>
                  <a:pt x="5" y="42"/>
                  <a:pt x="6" y="46"/>
                  <a:pt x="9" y="51"/>
                </a:cubicBezTo>
                <a:lnTo>
                  <a:pt x="16" y="43"/>
                </a:lnTo>
                <a:close/>
                <a:moveTo>
                  <a:pt x="51" y="36"/>
                </a:moveTo>
                <a:cubicBezTo>
                  <a:pt x="51" y="28"/>
                  <a:pt x="44" y="21"/>
                  <a:pt x="36" y="21"/>
                </a:cubicBezTo>
                <a:cubicBezTo>
                  <a:pt x="27" y="21"/>
                  <a:pt x="20" y="28"/>
                  <a:pt x="20" y="36"/>
                </a:cubicBezTo>
                <a:cubicBezTo>
                  <a:pt x="20" y="45"/>
                  <a:pt x="27" y="52"/>
                  <a:pt x="36" y="52"/>
                </a:cubicBezTo>
                <a:cubicBezTo>
                  <a:pt x="44" y="52"/>
                  <a:pt x="51" y="45"/>
                  <a:pt x="51" y="36"/>
                </a:cubicBezTo>
                <a:close/>
                <a:moveTo>
                  <a:pt x="21" y="9"/>
                </a:moveTo>
                <a:cubicBezTo>
                  <a:pt x="29" y="17"/>
                  <a:pt x="29" y="17"/>
                  <a:pt x="29" y="17"/>
                </a:cubicBezTo>
                <a:cubicBezTo>
                  <a:pt x="31" y="16"/>
                  <a:pt x="33" y="16"/>
                  <a:pt x="36" y="16"/>
                </a:cubicBezTo>
                <a:cubicBezTo>
                  <a:pt x="38" y="16"/>
                  <a:pt x="40" y="16"/>
                  <a:pt x="42" y="17"/>
                </a:cubicBezTo>
                <a:cubicBezTo>
                  <a:pt x="50" y="9"/>
                  <a:pt x="50" y="9"/>
                  <a:pt x="50" y="9"/>
                </a:cubicBezTo>
                <a:cubicBezTo>
                  <a:pt x="46" y="7"/>
                  <a:pt x="41" y="5"/>
                  <a:pt x="36" y="5"/>
                </a:cubicBezTo>
                <a:cubicBezTo>
                  <a:pt x="31" y="5"/>
                  <a:pt x="26" y="7"/>
                  <a:pt x="21" y="9"/>
                </a:cubicBezTo>
                <a:close/>
                <a:moveTo>
                  <a:pt x="50" y="64"/>
                </a:moveTo>
                <a:cubicBezTo>
                  <a:pt x="42" y="56"/>
                  <a:pt x="42" y="56"/>
                  <a:pt x="42" y="56"/>
                </a:cubicBezTo>
                <a:cubicBezTo>
                  <a:pt x="40" y="56"/>
                  <a:pt x="38" y="57"/>
                  <a:pt x="36" y="57"/>
                </a:cubicBezTo>
                <a:cubicBezTo>
                  <a:pt x="33" y="57"/>
                  <a:pt x="31" y="56"/>
                  <a:pt x="29" y="56"/>
                </a:cubicBezTo>
                <a:cubicBezTo>
                  <a:pt x="21" y="64"/>
                  <a:pt x="21" y="64"/>
                  <a:pt x="21" y="64"/>
                </a:cubicBezTo>
                <a:cubicBezTo>
                  <a:pt x="26" y="66"/>
                  <a:pt x="31" y="67"/>
                  <a:pt x="36" y="67"/>
                </a:cubicBezTo>
                <a:cubicBezTo>
                  <a:pt x="41" y="67"/>
                  <a:pt x="46" y="66"/>
                  <a:pt x="50" y="64"/>
                </a:cubicBezTo>
                <a:close/>
                <a:moveTo>
                  <a:pt x="63" y="51"/>
                </a:moveTo>
                <a:cubicBezTo>
                  <a:pt x="65" y="46"/>
                  <a:pt x="67" y="42"/>
                  <a:pt x="67" y="36"/>
                </a:cubicBezTo>
                <a:cubicBezTo>
                  <a:pt x="67" y="31"/>
                  <a:pt x="65" y="26"/>
                  <a:pt x="63" y="22"/>
                </a:cubicBezTo>
                <a:cubicBezTo>
                  <a:pt x="55" y="30"/>
                  <a:pt x="55" y="30"/>
                  <a:pt x="55" y="30"/>
                </a:cubicBezTo>
                <a:cubicBezTo>
                  <a:pt x="56" y="32"/>
                  <a:pt x="56" y="34"/>
                  <a:pt x="56" y="36"/>
                </a:cubicBezTo>
                <a:cubicBezTo>
                  <a:pt x="56" y="39"/>
                  <a:pt x="56" y="41"/>
                  <a:pt x="55" y="43"/>
                </a:cubicBezTo>
                <a:lnTo>
                  <a:pt x="63" y="51"/>
                </a:lnTo>
                <a:close/>
              </a:path>
            </a:pathLst>
          </a:custGeom>
          <a:solidFill>
            <a:schemeClr val="bg1"/>
          </a:solidFill>
          <a:ln>
            <a:noFill/>
          </a:ln>
        </p:spPr>
        <p:txBody>
          <a:bodyPr lIns="243797" tIns="121899" rIns="243797" bIns="121899"/>
          <a:lstStyle/>
          <a:p>
            <a:endParaRPr lang="en-US" sz="1100" dirty="0">
              <a:latin typeface="微软雅黑" panose="020B0503020204020204" pitchFamily="34" charset="-122"/>
            </a:endParaRPr>
          </a:p>
        </p:txBody>
      </p:sp>
      <p:sp>
        <p:nvSpPr>
          <p:cNvPr id="11" name="Freeform 63"/>
          <p:cNvSpPr>
            <a:spLocks noEditPoints="1"/>
          </p:cNvSpPr>
          <p:nvPr/>
        </p:nvSpPr>
        <p:spPr bwMode="auto">
          <a:xfrm>
            <a:off x="9679408" y="1947754"/>
            <a:ext cx="627175" cy="456584"/>
          </a:xfrm>
          <a:custGeom>
            <a:avLst/>
            <a:gdLst>
              <a:gd name="T0" fmla="*/ 62 w 78"/>
              <a:gd name="T1" fmla="*/ 57 h 57"/>
              <a:gd name="T2" fmla="*/ 18 w 78"/>
              <a:gd name="T3" fmla="*/ 57 h 57"/>
              <a:gd name="T4" fmla="*/ 0 w 78"/>
              <a:gd name="T5" fmla="*/ 39 h 57"/>
              <a:gd name="T6" fmla="*/ 11 w 78"/>
              <a:gd name="T7" fmla="*/ 23 h 57"/>
              <a:gd name="T8" fmla="*/ 11 w 78"/>
              <a:gd name="T9" fmla="*/ 21 h 57"/>
              <a:gd name="T10" fmla="*/ 31 w 78"/>
              <a:gd name="T11" fmla="*/ 0 h 57"/>
              <a:gd name="T12" fmla="*/ 50 w 78"/>
              <a:gd name="T13" fmla="*/ 13 h 57"/>
              <a:gd name="T14" fmla="*/ 57 w 78"/>
              <a:gd name="T15" fmla="*/ 11 h 57"/>
              <a:gd name="T16" fmla="*/ 67 w 78"/>
              <a:gd name="T17" fmla="*/ 21 h 57"/>
              <a:gd name="T18" fmla="*/ 66 w 78"/>
              <a:gd name="T19" fmla="*/ 27 h 57"/>
              <a:gd name="T20" fmla="*/ 78 w 78"/>
              <a:gd name="T21" fmla="*/ 42 h 57"/>
              <a:gd name="T22" fmla="*/ 62 w 78"/>
              <a:gd name="T23" fmla="*/ 57 h 57"/>
              <a:gd name="T24" fmla="*/ 51 w 78"/>
              <a:gd name="T25" fmla="*/ 31 h 57"/>
              <a:gd name="T26" fmla="*/ 42 w 78"/>
              <a:gd name="T27" fmla="*/ 31 h 57"/>
              <a:gd name="T28" fmla="*/ 42 w 78"/>
              <a:gd name="T29" fmla="*/ 17 h 57"/>
              <a:gd name="T30" fmla="*/ 40 w 78"/>
              <a:gd name="T31" fmla="*/ 16 h 57"/>
              <a:gd name="T32" fmla="*/ 33 w 78"/>
              <a:gd name="T33" fmla="*/ 16 h 57"/>
              <a:gd name="T34" fmla="*/ 31 w 78"/>
              <a:gd name="T35" fmla="*/ 17 h 57"/>
              <a:gd name="T36" fmla="*/ 31 w 78"/>
              <a:gd name="T37" fmla="*/ 31 h 57"/>
              <a:gd name="T38" fmla="*/ 22 w 78"/>
              <a:gd name="T39" fmla="*/ 31 h 57"/>
              <a:gd name="T40" fmla="*/ 21 w 78"/>
              <a:gd name="T41" fmla="*/ 33 h 57"/>
              <a:gd name="T42" fmla="*/ 21 w 78"/>
              <a:gd name="T43" fmla="*/ 34 h 57"/>
              <a:gd name="T44" fmla="*/ 36 w 78"/>
              <a:gd name="T45" fmla="*/ 48 h 57"/>
              <a:gd name="T46" fmla="*/ 36 w 78"/>
              <a:gd name="T47" fmla="*/ 48 h 57"/>
              <a:gd name="T48" fmla="*/ 37 w 78"/>
              <a:gd name="T49" fmla="*/ 48 h 57"/>
              <a:gd name="T50" fmla="*/ 51 w 78"/>
              <a:gd name="T51" fmla="*/ 34 h 57"/>
              <a:gd name="T52" fmla="*/ 52 w 78"/>
              <a:gd name="T53" fmla="*/ 33 h 57"/>
              <a:gd name="T54" fmla="*/ 51 w 78"/>
              <a:gd name="T55" fmla="*/ 31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a:noFill/>
          </a:ln>
        </p:spPr>
        <p:txBody>
          <a:bodyPr lIns="243797" tIns="121899" rIns="243797" bIns="121899"/>
          <a:lstStyle/>
          <a:p>
            <a:endParaRPr lang="en-US" sz="1100" dirty="0">
              <a:latin typeface="微软雅黑" panose="020B0503020204020204" pitchFamily="34" charset="-122"/>
            </a:endParaRPr>
          </a:p>
        </p:txBody>
      </p:sp>
      <p:sp>
        <p:nvSpPr>
          <p:cNvPr id="12" name="TextBox 270"/>
          <p:cNvSpPr txBox="1"/>
          <p:nvPr/>
        </p:nvSpPr>
        <p:spPr>
          <a:xfrm>
            <a:off x="2342606" y="1820465"/>
            <a:ext cx="3565323" cy="556895"/>
          </a:xfrm>
          <a:prstGeom prst="rect">
            <a:avLst/>
          </a:prstGeom>
          <a:noFill/>
        </p:spPr>
        <p:txBody>
          <a:bodyPr wrap="square" lIns="219419" tIns="109710" rIns="219419" bIns="109710" rtlCol="0">
            <a:spAutoFit/>
          </a:bodyPr>
          <a:lstStyle/>
          <a:p>
            <a:pPr>
              <a:lnSpc>
                <a:spcPct val="110000"/>
              </a:lnSpc>
            </a:pPr>
            <a:r>
              <a:rPr lang="zh-CN" altLang="en-US" sz="2000" b="1" dirty="0">
                <a:solidFill>
                  <a:schemeClr val="accent1"/>
                </a:solidFill>
                <a:effectLst/>
                <a:latin typeface="微软雅黑 Light" panose="020B0502040204020203" pitchFamily="34" charset="-122"/>
                <a:ea typeface="微软雅黑 Light" panose="020B0502040204020203" pitchFamily="34" charset="-122"/>
                <a:cs typeface="Aparajita" panose="020B0604020202020204" pitchFamily="34" charset="0"/>
                <a:sym typeface="+mn-ea"/>
              </a:rPr>
              <a:t>购物</a:t>
            </a:r>
            <a:endParaRPr lang="zh-CN" altLang="en-US" sz="2000" b="1" dirty="0">
              <a:solidFill>
                <a:schemeClr val="accent1"/>
              </a:solidFill>
              <a:effectLst/>
              <a:latin typeface="微软雅黑 Light" panose="020B0502040204020203" pitchFamily="34" charset="-122"/>
              <a:ea typeface="微软雅黑 Light" panose="020B0502040204020203" pitchFamily="34" charset="-122"/>
              <a:cs typeface="Aparajita" panose="020B0604020202020204" pitchFamily="34" charset="0"/>
              <a:sym typeface="+mn-ea"/>
            </a:endParaRPr>
          </a:p>
        </p:txBody>
      </p:sp>
      <p:sp>
        <p:nvSpPr>
          <p:cNvPr id="13" name="TextBox 270"/>
          <p:cNvSpPr txBox="1"/>
          <p:nvPr/>
        </p:nvSpPr>
        <p:spPr>
          <a:xfrm>
            <a:off x="2342796" y="3413438"/>
            <a:ext cx="3565323" cy="680085"/>
          </a:xfrm>
          <a:prstGeom prst="rect">
            <a:avLst/>
          </a:prstGeom>
          <a:noFill/>
        </p:spPr>
        <p:txBody>
          <a:bodyPr wrap="square" lIns="219419" tIns="109710" rIns="219419" bIns="109710" rtlCol="0">
            <a:spAutoFit/>
          </a:bodyPr>
          <a:lstStyle/>
          <a:p>
            <a:pPr defTabSz="962025" fontAlgn="auto">
              <a:lnSpc>
                <a:spcPct val="150000"/>
              </a:lnSpc>
              <a:spcBef>
                <a:spcPts val="0"/>
              </a:spcBef>
              <a:spcAft>
                <a:spcPts val="0"/>
              </a:spcAft>
            </a:pPr>
            <a:r>
              <a:rPr lang="zh-CN" altLang="en-US" sz="2000" b="1" dirty="0">
                <a:solidFill>
                  <a:schemeClr val="accent1"/>
                </a:solidFill>
                <a:effectLst/>
                <a:latin typeface="+mn-ea"/>
                <a:ea typeface="微软雅黑 Light" panose="020B0502040204020203" pitchFamily="34" charset="-122"/>
                <a:cs typeface="Aparajita" panose="020B0604020202020204" pitchFamily="34" charset="0"/>
                <a:sym typeface="+mn-ea"/>
              </a:rPr>
              <a:t>登录</a:t>
            </a:r>
            <a:endParaRPr lang="zh-CN" altLang="en-US" sz="2000" b="1" dirty="0">
              <a:solidFill>
                <a:schemeClr val="accent1"/>
              </a:solidFill>
              <a:effectLst/>
              <a:latin typeface="+mn-ea"/>
              <a:ea typeface="微软雅黑 Light" panose="020B0502040204020203" pitchFamily="34" charset="-122"/>
              <a:cs typeface="Aparajita" panose="020B0604020202020204" pitchFamily="34" charset="0"/>
              <a:sym typeface="+mn-ea"/>
            </a:endParaRPr>
          </a:p>
        </p:txBody>
      </p:sp>
      <p:sp>
        <p:nvSpPr>
          <p:cNvPr id="14" name="TextBox 270"/>
          <p:cNvSpPr txBox="1"/>
          <p:nvPr/>
        </p:nvSpPr>
        <p:spPr>
          <a:xfrm>
            <a:off x="7805420" y="1897380"/>
            <a:ext cx="1604010" cy="556895"/>
          </a:xfrm>
          <a:prstGeom prst="rect">
            <a:avLst/>
          </a:prstGeom>
          <a:noFill/>
        </p:spPr>
        <p:txBody>
          <a:bodyPr wrap="square" lIns="219419" tIns="109710" rIns="219419" bIns="109710" rtlCol="0">
            <a:spAutoFit/>
            <a:scene3d>
              <a:camera prst="orthographicFront"/>
              <a:lightRig rig="threePt" dir="t"/>
            </a:scene3d>
          </a:bodyPr>
          <a:lstStyle/>
          <a:p>
            <a:pPr algn="r">
              <a:lnSpc>
                <a:spcPct val="110000"/>
              </a:lnSpc>
            </a:pPr>
            <a:r>
              <a:rPr lang="zh-CN" altLang="en-US" sz="2000" b="1" dirty="0">
                <a:solidFill>
                  <a:schemeClr val="accent1"/>
                </a:solidFill>
                <a:effectLst>
                  <a:outerShdw blurRad="38100" dist="25400" dir="5400000" algn="ctr" rotWithShape="0">
                    <a:srgbClr val="6E747A">
                      <a:alpha val="43000"/>
                    </a:srgbClr>
                  </a:outerShdw>
                </a:effectLst>
                <a:latin typeface="+mn-ea"/>
                <a:ea typeface="微软雅黑 Light" panose="020B0502040204020203" pitchFamily="34" charset="-122"/>
                <a:cs typeface="+mn-ea"/>
                <a:sym typeface="+mn-ea"/>
              </a:rPr>
              <a:t>结账</a:t>
            </a:r>
            <a:endParaRPr lang="zh-CN" altLang="en-US" sz="2000" b="1" dirty="0">
              <a:solidFill>
                <a:schemeClr val="accent1"/>
              </a:solidFill>
              <a:effectLst>
                <a:outerShdw blurRad="38100" dist="25400" dir="5400000" algn="ctr" rotWithShape="0">
                  <a:srgbClr val="6E747A">
                    <a:alpha val="43000"/>
                  </a:srgbClr>
                </a:outerShdw>
              </a:effectLst>
              <a:latin typeface="+mn-ea"/>
              <a:ea typeface="微软雅黑 Light" panose="020B0502040204020203" pitchFamily="34" charset="-122"/>
              <a:cs typeface="+mn-ea"/>
              <a:sym typeface="+mn-ea"/>
            </a:endParaRPr>
          </a:p>
        </p:txBody>
      </p:sp>
      <p:sp>
        <p:nvSpPr>
          <p:cNvPr id="15" name="TextBox 270"/>
          <p:cNvSpPr txBox="1"/>
          <p:nvPr/>
        </p:nvSpPr>
        <p:spPr>
          <a:xfrm>
            <a:off x="8150860" y="3475355"/>
            <a:ext cx="1543050" cy="680085"/>
          </a:xfrm>
          <a:prstGeom prst="rect">
            <a:avLst/>
          </a:prstGeom>
          <a:noFill/>
        </p:spPr>
        <p:txBody>
          <a:bodyPr wrap="square" lIns="219419" tIns="109710" rIns="219419" bIns="109710" rtlCol="0">
            <a:spAutoFit/>
          </a:bodyPr>
          <a:lstStyle/>
          <a:p>
            <a:pPr defTabSz="962025" fontAlgn="auto">
              <a:lnSpc>
                <a:spcPct val="150000"/>
              </a:lnSpc>
              <a:spcBef>
                <a:spcPts val="0"/>
              </a:spcBef>
              <a:spcAft>
                <a:spcPts val="0"/>
              </a:spcAft>
            </a:pPr>
            <a:r>
              <a:rPr lang="zh-CN" altLang="en-US" sz="2000" b="1" dirty="0">
                <a:solidFill>
                  <a:schemeClr val="accent1"/>
                </a:solidFill>
                <a:effectLst/>
                <a:latin typeface="+mn-ea"/>
                <a:ea typeface="微软雅黑 Light" panose="020B0502040204020203" pitchFamily="34" charset="-122"/>
                <a:cs typeface="Aparajita" panose="020B0604020202020204" pitchFamily="34" charset="0"/>
                <a:sym typeface="华文宋体" panose="02010600040101010101" pitchFamily="2" charset="-122"/>
              </a:rPr>
              <a:t>注册</a:t>
            </a:r>
            <a:endParaRPr lang="zh-CN" altLang="en-US" sz="2000" b="1" dirty="0">
              <a:solidFill>
                <a:schemeClr val="accent1"/>
              </a:solidFill>
              <a:effectLst/>
              <a:latin typeface="+mn-ea"/>
              <a:ea typeface="微软雅黑 Light" panose="020B0502040204020203" pitchFamily="34" charset="-122"/>
              <a:cs typeface="Aparajita" panose="020B0604020202020204" pitchFamily="34" charset="0"/>
              <a:sym typeface="华文宋体" panose="02010600040101010101" pitchFamily="2" charset="-122"/>
            </a:endParaRPr>
          </a:p>
        </p:txBody>
      </p:sp>
      <p:sp>
        <p:nvSpPr>
          <p:cNvPr id="2" name="文本框 1"/>
          <p:cNvSpPr txBox="1"/>
          <p:nvPr/>
        </p:nvSpPr>
        <p:spPr>
          <a:xfrm>
            <a:off x="5024755" y="667385"/>
            <a:ext cx="3787775" cy="953135"/>
          </a:xfrm>
          <a:prstGeom prst="rect">
            <a:avLst/>
          </a:prstGeom>
          <a:noFill/>
        </p:spPr>
        <p:txBody>
          <a:bodyPr wrap="square" rtlCol="0">
            <a:spAutoFit/>
            <a:scene3d>
              <a:camera prst="orthographicFront"/>
              <a:lightRig rig="threePt" dir="t"/>
            </a:scene3d>
          </a:bodyPr>
          <a:p>
            <a:r>
              <a:rPr lang="zh-CN" altLang="en-US" sz="28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主要的功能</a:t>
            </a:r>
            <a:endParaRPr lang="zh-CN" altLang="en-US" sz="28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endParaRPr lang="zh-CN" altLang="en-US" sz="28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20" name="图片 19" descr="B@~HT4W@}{{{(A~~VG`HO$I"/>
          <p:cNvPicPr>
            <a:picLocks noChangeAspect="1"/>
          </p:cNvPicPr>
          <p:nvPr/>
        </p:nvPicPr>
        <p:blipFill>
          <a:blip r:embed="rId1"/>
          <a:stretch>
            <a:fillRect/>
          </a:stretch>
        </p:blipFill>
        <p:spPr>
          <a:xfrm>
            <a:off x="925195" y="501650"/>
            <a:ext cx="9881870" cy="4400550"/>
          </a:xfrm>
          <a:prstGeom prst="rect">
            <a:avLst/>
          </a:prstGeom>
        </p:spPr>
      </p:pic>
      <p:pic>
        <p:nvPicPr>
          <p:cNvPr id="24" name="图片 23" descr="%Y14{G9@[NM`Z(38(3P](JR"/>
          <p:cNvPicPr>
            <a:picLocks noChangeAspect="1"/>
          </p:cNvPicPr>
          <p:nvPr/>
        </p:nvPicPr>
        <p:blipFill>
          <a:blip r:embed="rId2"/>
          <a:stretch>
            <a:fillRect/>
          </a:stretch>
        </p:blipFill>
        <p:spPr>
          <a:xfrm>
            <a:off x="925195" y="667385"/>
            <a:ext cx="10058400" cy="4737735"/>
          </a:xfrm>
          <a:prstGeom prst="rect">
            <a:avLst/>
          </a:prstGeom>
        </p:spPr>
      </p:pic>
      <p:pic>
        <p:nvPicPr>
          <p:cNvPr id="26" name="图片 25" descr="I4IV5%_)F5%L4]_S3R3(E1T"/>
          <p:cNvPicPr>
            <a:picLocks noChangeAspect="1"/>
          </p:cNvPicPr>
          <p:nvPr/>
        </p:nvPicPr>
        <p:blipFill>
          <a:blip r:embed="rId3"/>
          <a:stretch>
            <a:fillRect/>
          </a:stretch>
        </p:blipFill>
        <p:spPr>
          <a:xfrm>
            <a:off x="1066800" y="667385"/>
            <a:ext cx="10058400" cy="4805680"/>
          </a:xfrm>
          <a:prstGeom prst="rect">
            <a:avLst/>
          </a:prstGeom>
        </p:spPr>
      </p:pic>
      <p:pic>
        <p:nvPicPr>
          <p:cNvPr id="28" name="图片 27" descr="[PWH8II~G8$_ZQ(1A~X7~5S"/>
          <p:cNvPicPr>
            <a:picLocks noChangeAspect="1"/>
          </p:cNvPicPr>
          <p:nvPr/>
        </p:nvPicPr>
        <p:blipFill>
          <a:blip r:embed="rId4"/>
          <a:stretch>
            <a:fillRect/>
          </a:stretch>
        </p:blipFill>
        <p:spPr>
          <a:xfrm>
            <a:off x="925195" y="791210"/>
            <a:ext cx="10058400" cy="4557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0"/>
                                        </p:tgtEl>
                                        <p:attrNameLst>
                                          <p:attrName>ppt_x</p:attrName>
                                        </p:attrNameLst>
                                      </p:cBhvr>
                                      <p:tavLst>
                                        <p:tav tm="0">
                                          <p:val>
                                            <p:strVal val="ppt_x"/>
                                          </p:val>
                                        </p:tav>
                                        <p:tav tm="100000">
                                          <p:val>
                                            <p:strVal val="ppt_x"/>
                                          </p:val>
                                        </p:tav>
                                      </p:tavLst>
                                    </p:anim>
                                    <p:anim calcmode="lin" valueType="num">
                                      <p:cBhvr additive="base">
                                        <p:cTn id="37" dur="500"/>
                                        <p:tgtEl>
                                          <p:spTgt spid="20"/>
                                        </p:tgtEl>
                                        <p:attrNameLst>
                                          <p:attrName>ppt_y</p:attrName>
                                        </p:attrNameLst>
                                      </p:cBhvr>
                                      <p:tavLst>
                                        <p:tav tm="0">
                                          <p:val>
                                            <p:strVal val="ppt_y"/>
                                          </p:val>
                                        </p:tav>
                                        <p:tav tm="100000">
                                          <p:val>
                                            <p:strVal val="1+ppt_h/2"/>
                                          </p:val>
                                        </p:tav>
                                      </p:tavLst>
                                    </p:anim>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4"/>
                                        </p:tgtEl>
                                        <p:attrNameLst>
                                          <p:attrName>ppt_x</p:attrName>
                                        </p:attrNameLst>
                                      </p:cBhvr>
                                      <p:tavLst>
                                        <p:tav tm="0">
                                          <p:val>
                                            <p:strVal val="ppt_x"/>
                                          </p:val>
                                        </p:tav>
                                        <p:tav tm="100000">
                                          <p:val>
                                            <p:strVal val="ppt_x"/>
                                          </p:val>
                                        </p:tav>
                                      </p:tavLst>
                                    </p:anim>
                                    <p:anim calcmode="lin" valueType="num">
                                      <p:cBhvr additive="base">
                                        <p:cTn id="49" dur="500"/>
                                        <p:tgtEl>
                                          <p:spTgt spid="24"/>
                                        </p:tgtEl>
                                        <p:attrNameLst>
                                          <p:attrName>ppt_y</p:attrName>
                                        </p:attrNameLst>
                                      </p:cBhvr>
                                      <p:tavLst>
                                        <p:tav tm="0">
                                          <p:val>
                                            <p:strVal val="ppt_y"/>
                                          </p:val>
                                        </p:tav>
                                        <p:tav tm="100000">
                                          <p:val>
                                            <p:strVal val="1+ppt_h/2"/>
                                          </p:val>
                                        </p:tav>
                                      </p:tavLst>
                                    </p:anim>
                                    <p:set>
                                      <p:cBhvr>
                                        <p:cTn id="50" dur="1" fill="hold">
                                          <p:stCondLst>
                                            <p:cond delay="499"/>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26"/>
                                        </p:tgtEl>
                                        <p:attrNameLst>
                                          <p:attrName>ppt_x</p:attrName>
                                        </p:attrNameLst>
                                      </p:cBhvr>
                                      <p:tavLst>
                                        <p:tav tm="0">
                                          <p:val>
                                            <p:strVal val="ppt_x"/>
                                          </p:val>
                                        </p:tav>
                                        <p:tav tm="100000">
                                          <p:val>
                                            <p:strVal val="ppt_x"/>
                                          </p:val>
                                        </p:tav>
                                      </p:tavLst>
                                    </p:anim>
                                    <p:anim calcmode="lin" valueType="num">
                                      <p:cBhvr additive="base">
                                        <p:cTn id="61" dur="500"/>
                                        <p:tgtEl>
                                          <p:spTgt spid="26"/>
                                        </p:tgtEl>
                                        <p:attrNameLst>
                                          <p:attrName>ppt_y</p:attrName>
                                        </p:attrNameLst>
                                      </p:cBhvr>
                                      <p:tavLst>
                                        <p:tav tm="0">
                                          <p:val>
                                            <p:strVal val="ppt_y"/>
                                          </p:val>
                                        </p:tav>
                                        <p:tav tm="100000">
                                          <p:val>
                                            <p:strVal val="1+ppt_h/2"/>
                                          </p:val>
                                        </p:tav>
                                      </p:tavLst>
                                    </p:anim>
                                    <p:set>
                                      <p:cBhvr>
                                        <p:cTn id="62" dur="1" fill="hold">
                                          <p:stCondLst>
                                            <p:cond delay="499"/>
                                          </p:stCondLst>
                                        </p:cTn>
                                        <p:tgtEl>
                                          <p:spTgt spid="2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28"/>
                                        </p:tgtEl>
                                        <p:attrNameLst>
                                          <p:attrName>ppt_x</p:attrName>
                                        </p:attrNameLst>
                                      </p:cBhvr>
                                      <p:tavLst>
                                        <p:tav tm="0">
                                          <p:val>
                                            <p:strVal val="ppt_x"/>
                                          </p:val>
                                        </p:tav>
                                        <p:tav tm="100000">
                                          <p:val>
                                            <p:strVal val="ppt_x"/>
                                          </p:val>
                                        </p:tav>
                                      </p:tavLst>
                                    </p:anim>
                                    <p:anim calcmode="lin" valueType="num">
                                      <p:cBhvr additive="base">
                                        <p:cTn id="73" dur="500"/>
                                        <p:tgtEl>
                                          <p:spTgt spid="28"/>
                                        </p:tgtEl>
                                        <p:attrNameLst>
                                          <p:attrName>ppt_y</p:attrName>
                                        </p:attrNameLst>
                                      </p:cBhvr>
                                      <p:tavLst>
                                        <p:tav tm="0">
                                          <p:val>
                                            <p:strVal val="ppt_y"/>
                                          </p:val>
                                        </p:tav>
                                        <p:tav tm="100000">
                                          <p:val>
                                            <p:strVal val="1+ppt_h/2"/>
                                          </p:val>
                                        </p:tav>
                                      </p:tavLst>
                                    </p:anim>
                                    <p:set>
                                      <p:cBhvr>
                                        <p:cTn id="7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4075" r="10189" b="25645"/>
          <a:stretch>
            <a:fillRect/>
          </a:stretch>
        </p:blipFill>
        <p:spPr>
          <a:xfrm>
            <a:off x="1020795" y="448346"/>
            <a:ext cx="9694830" cy="6095329"/>
          </a:xfrm>
          <a:prstGeom prst="rect">
            <a:avLst/>
          </a:prstGeom>
        </p:spPr>
      </p:pic>
      <p:sp>
        <p:nvSpPr>
          <p:cNvPr id="5" name="椭圆 4"/>
          <p:cNvSpPr/>
          <p:nvPr/>
        </p:nvSpPr>
        <p:spPr>
          <a:xfrm flipH="1">
            <a:off x="3836985" y="1311191"/>
            <a:ext cx="4392616" cy="4369637"/>
          </a:xfrm>
          <a:prstGeom prst="ellipse">
            <a:avLst/>
          </a:prstGeom>
          <a:solidFill>
            <a:srgbClr val="DCF6E9"/>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51472" y="3122950"/>
            <a:ext cx="5321787" cy="82994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r>
              <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项目演示</a:t>
            </a:r>
            <a:endPar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5280713" y="1994195"/>
            <a:ext cx="1505159" cy="1015663"/>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pPr algn="ctr"/>
            <a:r>
              <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0 3</a:t>
            </a:r>
            <a:endPar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8" name="矩形 23"/>
          <p:cNvSpPr>
            <a:spLocks noChangeArrowheads="1"/>
          </p:cNvSpPr>
          <p:nvPr/>
        </p:nvSpPr>
        <p:spPr bwMode="auto">
          <a:xfrm>
            <a:off x="4304505" y="4110721"/>
            <a:ext cx="3583556" cy="553085"/>
          </a:xfrm>
          <a:prstGeom prst="rect">
            <a:avLst/>
          </a:prstGeom>
          <a:noFill/>
          <a:ln>
            <a:noFill/>
          </a:ln>
        </p:spPr>
        <p:txBody>
          <a:bodyPr wrap="square">
            <a:spAutoFit/>
          </a:bodyPr>
          <a:lstStyle/>
          <a:p>
            <a:pPr algn="ctr">
              <a:lnSpc>
                <a:spcPct val="150000"/>
              </a:lnSpc>
            </a:pP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Project demonstration</a:t>
            </a:r>
            <a:endPar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ID="45"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par>
                          <p:cTn id="22" fill="hold">
                            <p:stCondLst>
                              <p:cond delay="5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1000"/>
                                        <p:tgtEl>
                                          <p:spTgt spid="6"/>
                                        </p:tgtEl>
                                      </p:cBhvr>
                                    </p:animEffect>
                                  </p:childTnLst>
                                </p:cTn>
                              </p:par>
                            </p:childTnLst>
                          </p:cTn>
                        </p:par>
                        <p:par>
                          <p:cTn id="26" fill="hold">
                            <p:stCondLst>
                              <p:cond delay="600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P spid="7" grpId="0" bldLvl="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4075" r="10189" b="25645"/>
          <a:stretch>
            <a:fillRect/>
          </a:stretch>
        </p:blipFill>
        <p:spPr>
          <a:xfrm>
            <a:off x="1020795" y="448346"/>
            <a:ext cx="9694830" cy="6095329"/>
          </a:xfrm>
          <a:prstGeom prst="rect">
            <a:avLst/>
          </a:prstGeom>
        </p:spPr>
      </p:pic>
      <p:sp>
        <p:nvSpPr>
          <p:cNvPr id="5" name="椭圆 4"/>
          <p:cNvSpPr/>
          <p:nvPr/>
        </p:nvSpPr>
        <p:spPr>
          <a:xfrm flipH="1">
            <a:off x="3824920" y="1311191"/>
            <a:ext cx="4392616" cy="4369637"/>
          </a:xfrm>
          <a:prstGeom prst="ellipse">
            <a:avLst/>
          </a:prstGeom>
          <a:solidFill>
            <a:srgbClr val="DCF6E9"/>
          </a:solidFill>
          <a:ln>
            <a:noFill/>
          </a:ln>
          <a:effectLst>
            <a:outerShdw blurRad="50800" dist="25400" dir="5400000" sx="102000" sy="102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04302" y="3009223"/>
            <a:ext cx="5321787" cy="829945"/>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r>
              <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项目总结</a:t>
            </a:r>
            <a:endParaRPr lang="zh-CN" altLang="en-US" sz="48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5280713" y="1994195"/>
            <a:ext cx="1505159" cy="1015663"/>
          </a:xfrm>
          <a:prstGeom prst="rect">
            <a:avLst/>
          </a:prstGeom>
          <a:noFill/>
          <a:ln w="19050">
            <a:noFill/>
            <a:prstDash val="dash"/>
          </a:ln>
          <a:effectLst>
            <a:outerShdw blurRad="50800" dist="25400" dir="5400000" algn="ctr" rotWithShape="0">
              <a:srgbClr val="000000">
                <a:alpha val="43137"/>
              </a:srgbClr>
            </a:outerShdw>
          </a:effectLst>
        </p:spPr>
        <p:txBody>
          <a:bodyPr wrap="square" rtlCol="0">
            <a:spAutoFit/>
          </a:bodyPr>
          <a:lstStyle/>
          <a:p>
            <a:pPr algn="ctr"/>
            <a:r>
              <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rPr>
              <a:t>0 4</a:t>
            </a:r>
            <a:endParaRPr lang="en-US" altLang="zh-CN" sz="6000" b="1" dirty="0">
              <a:solidFill>
                <a:schemeClr val="accent1"/>
              </a:solidFill>
              <a:effectLst>
                <a:outerShdw blurRad="38100" dist="25400" dir="5400000" algn="ctr" rotWithShape="0">
                  <a:srgbClr val="6E747A">
                    <a:alpha val="43000"/>
                  </a:srgbClr>
                </a:outerShdw>
              </a:effectLst>
              <a:latin typeface="Impact" panose="020B0806030902050204" pitchFamily="34" charset="0"/>
              <a:ea typeface="微软雅黑" panose="020B0503020204020204" pitchFamily="34" charset="-122"/>
            </a:endParaRPr>
          </a:p>
        </p:txBody>
      </p:sp>
      <p:sp>
        <p:nvSpPr>
          <p:cNvPr id="8" name="矩形 23"/>
          <p:cNvSpPr>
            <a:spLocks noChangeArrowheads="1"/>
          </p:cNvSpPr>
          <p:nvPr/>
        </p:nvSpPr>
        <p:spPr bwMode="auto">
          <a:xfrm>
            <a:off x="4229575" y="3952606"/>
            <a:ext cx="3583556" cy="553085"/>
          </a:xfrm>
          <a:prstGeom prst="rect">
            <a:avLst/>
          </a:prstGeom>
          <a:noFill/>
          <a:ln>
            <a:noFill/>
          </a:ln>
        </p:spPr>
        <p:txBody>
          <a:bodyPr wrap="square">
            <a:spAutoFit/>
          </a:bodyPr>
          <a:lstStyle/>
          <a:p>
            <a:pPr algn="ctr">
              <a:lnSpc>
                <a:spcPct val="150000"/>
              </a:lnSpc>
            </a:pP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Project summary</a:t>
            </a:r>
            <a:endPar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ppt_w</p:attrName>
                                        </p:attrNameLst>
                                      </p:cBhvr>
                                      <p:tavLst>
                                        <p:tav tm="0" fmla="#ppt_w*sin(2.5*pi*$)">
                                          <p:val>
                                            <p:fltVal val="0"/>
                                          </p:val>
                                        </p:tav>
                                        <p:tav tm="100000">
                                          <p:val>
                                            <p:fltVal val="1"/>
                                          </p:val>
                                        </p:tav>
                                      </p:tavLst>
                                    </p:anim>
                                    <p:anim calcmode="lin" valueType="num">
                                      <p:cBhvr>
                                        <p:cTn id="15" dur="20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3000"/>
                            </p:stCondLst>
                            <p:childTnLst>
                              <p:par>
                                <p:cTn id="17" presetID="45"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par>
                          <p:cTn id="22" fill="hold">
                            <p:stCondLst>
                              <p:cond delay="5000"/>
                            </p:stCondLst>
                            <p:childTnLst>
                              <p:par>
                                <p:cTn id="23" presetID="16" presetClass="entr" presetSubtype="2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1000"/>
                                        <p:tgtEl>
                                          <p:spTgt spid="6"/>
                                        </p:tgtEl>
                                      </p:cBhvr>
                                    </p:animEffect>
                                  </p:childTnLst>
                                </p:cTn>
                              </p:par>
                            </p:childTnLst>
                          </p:cTn>
                        </p:par>
                        <p:par>
                          <p:cTn id="26" fill="hold">
                            <p:stCondLst>
                              <p:cond delay="600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Lst>
  </p:timing>
</p:sld>
</file>

<file path=ppt/tags/tag1.xml><?xml version="1.0" encoding="utf-8"?>
<p:tagLst xmlns:p="http://schemas.openxmlformats.org/presentationml/2006/main">
  <p:tag name="ISPRING_PRESENTATION_TITLE" val="演示文稿13-1.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850</Words>
  <Application>WPS 演示</Application>
  <PresentationFormat>宽屏</PresentationFormat>
  <Paragraphs>101</Paragraphs>
  <Slides>12</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Impact</vt:lpstr>
      <vt:lpstr>微软雅黑</vt:lpstr>
      <vt:lpstr>微软雅黑 Light</vt:lpstr>
      <vt:lpstr>楷体</vt:lpstr>
      <vt:lpstr>Aparajita</vt:lpstr>
      <vt:lpstr>Nirmala UI</vt:lpstr>
      <vt:lpstr>华文宋体</vt:lpstr>
      <vt:lpstr>Arial Unicode MS</vt:lpstr>
      <vt:lpstr>Calibri Light</vt:lpstr>
      <vt:lpstr>Segoe Print</vt:lpstr>
      <vt:lpstr>Calibri</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好名字可以让你的孩子更容易记住你</cp:lastModifiedBy>
  <cp:revision>9</cp:revision>
  <dcterms:created xsi:type="dcterms:W3CDTF">2017-03-23T13:39:00Z</dcterms:created>
  <dcterms:modified xsi:type="dcterms:W3CDTF">2020-08-18T03:19:54Z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